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3" r:id="rId4"/>
    <p:sldMasterId id="2147483674"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embeddedFontLst>
    <p:embeddedFont>
      <p:font typeface="Proxima Nova"/>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font" Target="fonts/ProximaNova-bold.fntdata"/><Relationship Id="rId14" Type="http://schemas.openxmlformats.org/officeDocument/2006/relationships/font" Target="fonts/ProximaNova-regular.fntdata"/><Relationship Id="rId17" Type="http://schemas.openxmlformats.org/officeDocument/2006/relationships/font" Target="fonts/ProximaNova-boldItalic.fntdata"/><Relationship Id="rId16" Type="http://schemas.openxmlformats.org/officeDocument/2006/relationships/font" Target="fonts/ProximaNova-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jisc.ac.uk/guides/ensuring-continuity-of-learning-during-enforced-absence" TargetMode="External"/><Relationship Id="rId3" Type="http://schemas.openxmlformats.org/officeDocument/2006/relationships/hyperlink" Target="https://www.tes.com/news/how-colleges-can-prepare-coronavirus-closure" TargetMode="External"/><Relationship Id="rId4" Type="http://schemas.openxmlformats.org/officeDocument/2006/relationships/hyperlink" Target="https://www.instructure.com/canvas/try-canva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blc-fe.org/" TargetMode="External"/><Relationship Id="rId3" Type="http://schemas.openxmlformats.org/officeDocument/2006/relationships/hyperlink" Target="https://www.et-foundation.co.uk/supporting/support-practitioners/edtech-support/" TargetMode="External"/><Relationship Id="rId4" Type="http://schemas.openxmlformats.org/officeDocument/2006/relationships/hyperlink" Target="https://www.canvas.net/" TargetMode="External"/><Relationship Id="rId9" Type="http://schemas.openxmlformats.org/officeDocument/2006/relationships/hyperlink" Target="https://t.co/dIMefxjJWS?amp=1" TargetMode="External"/><Relationship Id="rId5" Type="http://schemas.openxmlformats.org/officeDocument/2006/relationships/hyperlink" Target="https://www.coursera.org/" TargetMode="External"/><Relationship Id="rId6" Type="http://schemas.openxmlformats.org/officeDocument/2006/relationships/hyperlink" Target="https://www.clickview.co.uk/" TargetMode="External"/><Relationship Id="rId7" Type="http://schemas.openxmlformats.org/officeDocument/2006/relationships/hyperlink" Target="https://www.planetestream.co.uk/" TargetMode="External"/><Relationship Id="rId8" Type="http://schemas.openxmlformats.org/officeDocument/2006/relationships/hyperlink" Target="https://www.linkedin.com/learning/paths/remote-working-setting-yourself-and-your-teams-up-for-success?trk=share_android_learning_path_learnin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arvard.edu/coronavirus" TargetMode="External"/><Relationship Id="rId3" Type="http://schemas.openxmlformats.org/officeDocument/2006/relationships/hyperlink" Target="https://www.jisc.ac.uk/guides/ensuring-continuity-of-learning-during-enforced-absence" TargetMode="External"/><Relationship Id="rId4" Type="http://schemas.openxmlformats.org/officeDocument/2006/relationships/hyperlink" Target="https://www.tes.com/news/how-colleges-can-prepare-coronavirus-closure" TargetMode="External"/><Relationship Id="rId5" Type="http://schemas.openxmlformats.org/officeDocument/2006/relationships/hyperlink" Target="https://www.instructure.com/canvas/try-canva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5a941b3e2f_2_8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t>Jisc</a:t>
            </a:r>
            <a:r>
              <a:rPr lang="en"/>
              <a:t> have also provided advice on their website</a:t>
            </a:r>
            <a:endParaRPr/>
          </a:p>
          <a:p>
            <a:pPr indent="0" lvl="0" marL="0" rtl="0" algn="l">
              <a:lnSpc>
                <a:spcPct val="115000"/>
              </a:lnSpc>
              <a:spcBef>
                <a:spcPts val="0"/>
              </a:spcBef>
              <a:spcAft>
                <a:spcPts val="0"/>
              </a:spcAft>
              <a:buNone/>
            </a:pPr>
            <a:r>
              <a:rPr lang="en" u="sng">
                <a:solidFill>
                  <a:schemeClr val="accent1"/>
                </a:solidFill>
                <a:hlinkClick r:id="rId2"/>
              </a:rPr>
              <a:t>https://www.jisc.ac.uk/guides/ensuring-continuity-of-learning-during-enforced-absence</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 u="sng">
                <a:solidFill>
                  <a:schemeClr val="accent1"/>
                </a:solidFill>
                <a:hlinkClick r:id="rId3"/>
              </a:rPr>
              <a:t>How colleges can prepare for coronavirus closure</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Canvas have a free teacher account</a:t>
            </a:r>
            <a:endParaRPr b="1"/>
          </a:p>
          <a:p>
            <a:pPr indent="0" lvl="0" marL="0" rtl="0" algn="l">
              <a:lnSpc>
                <a:spcPct val="115000"/>
              </a:lnSpc>
              <a:spcBef>
                <a:spcPts val="0"/>
              </a:spcBef>
              <a:spcAft>
                <a:spcPts val="0"/>
              </a:spcAft>
              <a:buNone/>
            </a:pPr>
            <a:r>
              <a:rPr lang="en" u="sng">
                <a:solidFill>
                  <a:schemeClr val="accent1"/>
                </a:solidFill>
                <a:hlinkClick r:id="rId4"/>
              </a:rPr>
              <a:t>https://www.instructure.com/canvas/try-canvas</a:t>
            </a:r>
            <a:r>
              <a:rPr lang="en"/>
              <a:t> </a:t>
            </a:r>
            <a:endParaRPr/>
          </a:p>
        </p:txBody>
      </p:sp>
      <p:sp>
        <p:nvSpPr>
          <p:cNvPr id="126" name="Google Shape;126;g5a941b3e2f_2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5a941b3e2f_2_8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b="1" lang="en"/>
              <a:t>On-premise or Onsite vs SaaS (software as a service providers)</a:t>
            </a:r>
            <a:endParaRPr/>
          </a:p>
          <a:p>
            <a:pPr indent="-298450" lvl="1" marL="914400" rtl="0" algn="l">
              <a:lnSpc>
                <a:spcPct val="115000"/>
              </a:lnSpc>
              <a:spcBef>
                <a:spcPts val="0"/>
              </a:spcBef>
              <a:spcAft>
                <a:spcPts val="0"/>
              </a:spcAft>
              <a:buSzPts val="1100"/>
              <a:buChar char="○"/>
            </a:pPr>
            <a:r>
              <a:rPr lang="en"/>
              <a:t>Are you easily able to scale your online learning provision? </a:t>
            </a:r>
            <a:endParaRPr/>
          </a:p>
          <a:p>
            <a:pPr indent="-298450" lvl="1" marL="914400" rtl="0" algn="l">
              <a:lnSpc>
                <a:spcPct val="115000"/>
              </a:lnSpc>
              <a:spcBef>
                <a:spcPts val="0"/>
              </a:spcBef>
              <a:spcAft>
                <a:spcPts val="0"/>
              </a:spcAft>
              <a:buSzPts val="1100"/>
              <a:buChar char="○"/>
            </a:pPr>
            <a:r>
              <a:rPr lang="en"/>
              <a:t>A number of institutions still haven’t moved to the cloud and they are likely to be finding it difficult to significantly scale up online learning.</a:t>
            </a:r>
            <a:endParaRPr/>
          </a:p>
          <a:p>
            <a:pPr indent="-298450" lvl="1" marL="914400" rtl="0" algn="l">
              <a:lnSpc>
                <a:spcPct val="115000"/>
              </a:lnSpc>
              <a:spcBef>
                <a:spcPts val="0"/>
              </a:spcBef>
              <a:spcAft>
                <a:spcPts val="0"/>
              </a:spcAft>
              <a:buSzPts val="1100"/>
              <a:buChar char="○"/>
            </a:pPr>
            <a:r>
              <a:rPr lang="en"/>
              <a:t>Software as a Service (SaaS) providers will be able to increase usage much more easily. Not all VLE’s automatically scale but Canvas runs on </a:t>
            </a:r>
            <a:r>
              <a:rPr lang="en"/>
              <a:t>AWS which auto-scales in near real time to support increased usage.</a:t>
            </a:r>
            <a:endParaRPr/>
          </a:p>
          <a:p>
            <a:pPr indent="-298450" lvl="1" marL="914400" rtl="0" algn="l">
              <a:lnSpc>
                <a:spcPct val="115000"/>
              </a:lnSpc>
              <a:spcBef>
                <a:spcPts val="0"/>
              </a:spcBef>
              <a:spcAft>
                <a:spcPts val="0"/>
              </a:spcAft>
              <a:buSzPts val="1100"/>
              <a:buChar char="○"/>
            </a:pPr>
            <a:r>
              <a:rPr lang="en"/>
              <a:t>Canvas are also allowing all it’s customers to increase their user licences at no additional cost until 1st July 2020</a:t>
            </a:r>
            <a:endParaRPr/>
          </a:p>
          <a:p>
            <a:pPr indent="-298450" lvl="1" marL="914400" rtl="0" algn="l">
              <a:lnSpc>
                <a:spcPct val="115000"/>
              </a:lnSpc>
              <a:spcBef>
                <a:spcPts val="0"/>
              </a:spcBef>
              <a:spcAft>
                <a:spcPts val="0"/>
              </a:spcAft>
              <a:buSzPts val="1100"/>
              <a:buChar char="○"/>
            </a:pPr>
            <a:r>
              <a:rPr lang="en"/>
              <a:t>Canvas should see no slow down in performance during this </a:t>
            </a:r>
            <a:r>
              <a:rPr lang="en"/>
              <a:t>unprecedented</a:t>
            </a:r>
            <a:r>
              <a:rPr lang="en"/>
              <a:t> demand for online learning</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The new game of thrones season was leaked online and it nearly took Virgin Media down. It was a real test of their scalable network. </a:t>
            </a:r>
            <a:endParaRPr/>
          </a:p>
          <a:p>
            <a:pPr indent="0" lvl="0" marL="0" rtl="0" algn="l">
              <a:lnSpc>
                <a:spcPct val="115000"/>
              </a:lnSpc>
              <a:spcBef>
                <a:spcPts val="0"/>
              </a:spcBef>
              <a:spcAft>
                <a:spcPts val="0"/>
              </a:spcAft>
              <a:buNone/>
            </a:pPr>
            <a:r>
              <a:rPr lang="en"/>
              <a:t>Have you tested that your systems can cope with a huge spike in demand? </a:t>
            </a:r>
            <a:endParaRPr/>
          </a:p>
          <a:p>
            <a:pPr indent="0" lvl="0" marL="0" rtl="0" algn="l">
              <a:lnSpc>
                <a:spcPct val="115000"/>
              </a:lnSpc>
              <a:spcBef>
                <a:spcPts val="0"/>
              </a:spcBef>
              <a:spcAft>
                <a:spcPts val="0"/>
              </a:spcAft>
              <a:buNone/>
            </a:pPr>
            <a:r>
              <a:rPr lang="en"/>
              <a:t>SaaS providers like Canvas guarantee uptime as part of your SLA. </a:t>
            </a:r>
            <a:endParaRPr/>
          </a:p>
        </p:txBody>
      </p:sp>
      <p:sp>
        <p:nvSpPr>
          <p:cNvPr id="133" name="Google Shape;133;g5a941b3e2f_2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5a941b3e2f_2_10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t>Video conferencing tools</a:t>
            </a:r>
            <a:endParaRPr b="1"/>
          </a:p>
          <a:p>
            <a:pPr indent="0" lvl="0" marL="0" rtl="0" algn="l">
              <a:lnSpc>
                <a:spcPct val="115000"/>
              </a:lnSpc>
              <a:spcBef>
                <a:spcPts val="0"/>
              </a:spcBef>
              <a:spcAft>
                <a:spcPts val="0"/>
              </a:spcAft>
              <a:buNone/>
            </a:pPr>
            <a:r>
              <a:rPr lang="en"/>
              <a:t>Have your students ever used online conferencing before? This shouldn’t be the first time they are using this technology. Start testing and using these tools now.</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b="1" lang="en"/>
              <a:t>BigBlueButton</a:t>
            </a:r>
            <a:r>
              <a:rPr lang="en"/>
              <a:t> is a free open source conferencing tool that can be used stand-alone or within many VLE’s including Moodle and Canvas.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b="1" lang="en"/>
              <a:t>Zoom</a:t>
            </a:r>
            <a:r>
              <a:rPr lang="en"/>
              <a:t> has temporarily lifted the 40 minute time limit on their free basic accounts for education providers. We use Zoom at Canvas and it’s the best online conferencing tool I have used.</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Microsoft has made </a:t>
            </a:r>
            <a:r>
              <a:rPr b="1" lang="en"/>
              <a:t>Teams</a:t>
            </a:r>
            <a:r>
              <a:rPr lang="en"/>
              <a:t> available for free for 6 months. We are working on an integration with Teams and we expect it to be available this summer.</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Google is rolling out free access to their advanced </a:t>
            </a:r>
            <a:r>
              <a:rPr b="1" lang="en"/>
              <a:t>Hangouts Meet video-conferencing</a:t>
            </a:r>
            <a:r>
              <a:rPr lang="en"/>
              <a:t> capabilities to all G Suite and G Suite for Education customers globally including:</a:t>
            </a:r>
            <a:endParaRPr/>
          </a:p>
          <a:p>
            <a:pPr indent="0" lvl="0" marL="0" rtl="0" algn="l">
              <a:lnSpc>
                <a:spcPct val="115000"/>
              </a:lnSpc>
              <a:spcBef>
                <a:spcPts val="0"/>
              </a:spcBef>
              <a:spcAft>
                <a:spcPts val="0"/>
              </a:spcAft>
              <a:buNone/>
            </a:pPr>
            <a:r>
              <a:rPr lang="en"/>
              <a:t>– Larger meetings, for up to 250 participants per call</a:t>
            </a:r>
            <a:endParaRPr/>
          </a:p>
          <a:p>
            <a:pPr indent="0" lvl="0" marL="0" rtl="0" algn="l">
              <a:lnSpc>
                <a:spcPct val="115000"/>
              </a:lnSpc>
              <a:spcBef>
                <a:spcPts val="0"/>
              </a:spcBef>
              <a:spcAft>
                <a:spcPts val="0"/>
              </a:spcAft>
              <a:buNone/>
            </a:pPr>
            <a:r>
              <a:rPr lang="en"/>
              <a:t>– Live streaming for up to 100,000 viewers within a domain</a:t>
            </a:r>
            <a:endParaRPr/>
          </a:p>
          <a:p>
            <a:pPr indent="0" lvl="0" marL="0" rtl="0" algn="l">
              <a:lnSpc>
                <a:spcPct val="115000"/>
              </a:lnSpc>
              <a:spcBef>
                <a:spcPts val="0"/>
              </a:spcBef>
              <a:spcAft>
                <a:spcPts val="0"/>
              </a:spcAft>
              <a:buNone/>
            </a:pPr>
            <a:r>
              <a:rPr lang="en"/>
              <a:t>– The ability to record meetings and save them to Google Drive</a:t>
            </a:r>
            <a:endParaRPr/>
          </a:p>
        </p:txBody>
      </p:sp>
      <p:sp>
        <p:nvSpPr>
          <p:cNvPr id="140" name="Google Shape;140;g5a941b3e2f_2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7f1d4ec69e_0_3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t>Content </a:t>
            </a:r>
            <a:r>
              <a:rPr lang="en"/>
              <a:t>- Remember that you don’t need to build it all yourself. There is a lot of great content already out there.</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The </a:t>
            </a:r>
            <a:r>
              <a:rPr b="1" lang="en" u="sng">
                <a:solidFill>
                  <a:schemeClr val="hlink"/>
                </a:solidFill>
                <a:hlinkClick r:id="rId2"/>
              </a:rPr>
              <a:t>Blended Learning Consortium (BLC)</a:t>
            </a:r>
            <a:r>
              <a:rPr lang="en"/>
              <a:t> have been supporting FE Colleges and training providers for the last 4-5 years. Canvas have been their lead sponsor and partner for the last 2 years and many of our customers use their content to support teaching and learning.</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The </a:t>
            </a:r>
            <a:r>
              <a:rPr b="1" lang="en" u="sng">
                <a:solidFill>
                  <a:schemeClr val="hlink"/>
                </a:solidFill>
                <a:hlinkClick r:id="rId3"/>
              </a:rPr>
              <a:t>Education and Training Foundation (ETF)</a:t>
            </a:r>
            <a:r>
              <a:rPr lang="en"/>
              <a:t> have some great bite sized professional development courses for teaching staff that are FREE.</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There are many free MOOC’s that are available. We at Canvas have our own MOOC platform called </a:t>
            </a:r>
            <a:r>
              <a:rPr b="1" lang="en" u="sng">
                <a:solidFill>
                  <a:schemeClr val="hlink"/>
                </a:solidFill>
                <a:hlinkClick r:id="rId4"/>
              </a:rPr>
              <a:t>Canvas Network</a:t>
            </a:r>
            <a:r>
              <a:rPr lang="en"/>
              <a:t>. The world’s largest MOOC platform is </a:t>
            </a:r>
            <a:r>
              <a:rPr b="1" lang="en" u="sng">
                <a:solidFill>
                  <a:schemeClr val="hlink"/>
                </a:solidFill>
                <a:hlinkClick r:id="rId5"/>
              </a:rPr>
              <a:t>Coursera</a:t>
            </a:r>
            <a:r>
              <a:rPr b="1" lang="en"/>
              <a:t>.</a:t>
            </a:r>
            <a:endParaRPr b="1"/>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Many FE Colleges use either </a:t>
            </a:r>
            <a:r>
              <a:rPr b="1" lang="en" u="sng">
                <a:solidFill>
                  <a:schemeClr val="hlink"/>
                </a:solidFill>
                <a:hlinkClick r:id="rId6"/>
              </a:rPr>
              <a:t>ClickView</a:t>
            </a:r>
            <a:r>
              <a:rPr lang="en"/>
              <a:t> or </a:t>
            </a:r>
            <a:r>
              <a:rPr b="1" lang="en" u="sng">
                <a:solidFill>
                  <a:schemeClr val="hlink"/>
                </a:solidFill>
                <a:hlinkClick r:id="rId7"/>
              </a:rPr>
              <a:t>Planet eStream</a:t>
            </a:r>
            <a:r>
              <a:rPr lang="en"/>
              <a:t>. ClickView has ready built video content and are giving away access to the platform for free for 3 months. Planet eStream has free to air TV content that can be embedded in your courses. Both integrate really nicely into VLE’s.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b="1" lang="en" u="sng">
                <a:solidFill>
                  <a:schemeClr val="hlink"/>
                </a:solidFill>
                <a:hlinkClick r:id="rId8"/>
              </a:rPr>
              <a:t>LinkedIn Learning</a:t>
            </a:r>
            <a:r>
              <a:rPr lang="en"/>
              <a:t> has some free online resources about working remotely and setting up Microsoft Teams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b="1" lang="en"/>
              <a:t>Quizlet</a:t>
            </a:r>
            <a:r>
              <a:rPr lang="en"/>
              <a:t> are offering a free teacher account worth £35.99 per year. There are literally thousands of quizzes that have already been built and again they can easily be added to your VLE’s. </a:t>
            </a:r>
            <a:r>
              <a:rPr lang="en" u="sng">
                <a:solidFill>
                  <a:schemeClr val="hlink"/>
                </a:solidFill>
                <a:hlinkClick r:id="rId9"/>
              </a:rPr>
              <a:t>quizlet.com/promo/slambert</a:t>
            </a:r>
            <a:r>
              <a:rPr lang="en"/>
              <a:t> </a:t>
            </a:r>
            <a:endParaRPr/>
          </a:p>
          <a:p>
            <a:pPr indent="0" lvl="0" marL="0" rtl="0" algn="l">
              <a:lnSpc>
                <a:spcPct val="100000"/>
              </a:lnSpc>
              <a:spcBef>
                <a:spcPts val="0"/>
              </a:spcBef>
              <a:spcAft>
                <a:spcPts val="0"/>
              </a:spcAft>
              <a:buNone/>
            </a:pPr>
            <a:r>
              <a:t/>
            </a:r>
            <a:endParaRPr/>
          </a:p>
          <a:p>
            <a:pPr indent="0" lvl="0" marL="0" rtl="0" algn="l">
              <a:spcBef>
                <a:spcPts val="0"/>
              </a:spcBef>
              <a:spcAft>
                <a:spcPts val="0"/>
              </a:spcAft>
              <a:buNone/>
            </a:pPr>
            <a:r>
              <a:t/>
            </a:r>
            <a:endParaRPr/>
          </a:p>
        </p:txBody>
      </p:sp>
      <p:sp>
        <p:nvSpPr>
          <p:cNvPr id="148" name="Google Shape;148;g7f1d4ec69e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5a941b3e2f_2_10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Many Canvas users in the UK that I work with are finalising their strategies for moving teaching online. Many of our international partners already have disaster contingency plans in place as they deal more regularly with natural disasters. One example is </a:t>
            </a:r>
            <a:r>
              <a:rPr b="1" lang="en"/>
              <a:t>Harvard University</a:t>
            </a:r>
            <a:endParaRPr b="1"/>
          </a:p>
          <a:p>
            <a:pPr indent="0" lvl="0" marL="0" rtl="0" algn="l">
              <a:lnSpc>
                <a:spcPct val="115000"/>
              </a:lnSpc>
              <a:spcBef>
                <a:spcPts val="0"/>
              </a:spcBef>
              <a:spcAft>
                <a:spcPts val="0"/>
              </a:spcAft>
              <a:buNone/>
            </a:pPr>
            <a:r>
              <a:rPr lang="en" u="sng">
                <a:solidFill>
                  <a:schemeClr val="hlink"/>
                </a:solidFill>
                <a:hlinkClick r:id="rId2"/>
              </a:rPr>
              <a:t>https://www.harvard.edu/coronavirus</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We realise you probably won’t have the same level of resources as Harvard do but there are some good practices that are used here.</a:t>
            </a:r>
            <a:endParaRPr/>
          </a:p>
          <a:p>
            <a:pPr indent="-298450" lvl="0" marL="457200" rtl="0" algn="l">
              <a:lnSpc>
                <a:spcPct val="115000"/>
              </a:lnSpc>
              <a:spcBef>
                <a:spcPts val="0"/>
              </a:spcBef>
              <a:spcAft>
                <a:spcPts val="0"/>
              </a:spcAft>
              <a:buSzPts val="1100"/>
              <a:buChar char="●"/>
            </a:pPr>
            <a:r>
              <a:rPr lang="en"/>
              <a:t>By 23rd March all courses will be moved online</a:t>
            </a:r>
            <a:endParaRPr/>
          </a:p>
          <a:p>
            <a:pPr indent="-298450" lvl="0" marL="457200" rtl="0" algn="l">
              <a:lnSpc>
                <a:spcPct val="115000"/>
              </a:lnSpc>
              <a:spcBef>
                <a:spcPts val="0"/>
              </a:spcBef>
              <a:spcAft>
                <a:spcPts val="0"/>
              </a:spcAft>
              <a:buSzPts val="1100"/>
              <a:buChar char="●"/>
            </a:pPr>
            <a:r>
              <a:rPr lang="en"/>
              <a:t>They provide a lot of resources, procedures and guidance about the coronavirus </a:t>
            </a:r>
            <a:endParaRPr/>
          </a:p>
          <a:p>
            <a:pPr indent="-298450" lvl="0" marL="457200" rtl="0" algn="l">
              <a:lnSpc>
                <a:spcPct val="115000"/>
              </a:lnSpc>
              <a:spcBef>
                <a:spcPts val="0"/>
              </a:spcBef>
              <a:spcAft>
                <a:spcPts val="0"/>
              </a:spcAft>
              <a:buSzPts val="1100"/>
              <a:buChar char="●"/>
            </a:pPr>
            <a:r>
              <a:rPr lang="en"/>
              <a:t>They also provide additional resources, particularly about how to teach online </a:t>
            </a:r>
            <a:endParaRPr b="1"/>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b="1" lang="en"/>
              <a:t>Jisc</a:t>
            </a:r>
            <a:r>
              <a:rPr lang="en"/>
              <a:t> have also provided advice on their website</a:t>
            </a:r>
            <a:endParaRPr/>
          </a:p>
          <a:p>
            <a:pPr indent="0" lvl="0" marL="0" rtl="0" algn="l">
              <a:lnSpc>
                <a:spcPct val="115000"/>
              </a:lnSpc>
              <a:spcBef>
                <a:spcPts val="0"/>
              </a:spcBef>
              <a:spcAft>
                <a:spcPts val="0"/>
              </a:spcAft>
              <a:buNone/>
            </a:pPr>
            <a:r>
              <a:rPr lang="en" u="sng">
                <a:solidFill>
                  <a:schemeClr val="hlink"/>
                </a:solidFill>
                <a:hlinkClick r:id="rId3"/>
              </a:rPr>
              <a:t>https://www.jisc.ac.uk/guides/ensuring-continuity-of-learning-during-enforced-absence</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 u="sng">
                <a:solidFill>
                  <a:schemeClr val="hlink"/>
                </a:solidFill>
                <a:hlinkClick r:id="rId4"/>
              </a:rPr>
              <a:t>How colleges can prepare for coronavirus closure</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Canvas have a free teacher account</a:t>
            </a:r>
            <a:endParaRPr b="1"/>
          </a:p>
          <a:p>
            <a:pPr indent="0" lvl="0" marL="0" rtl="0" algn="l">
              <a:lnSpc>
                <a:spcPct val="115000"/>
              </a:lnSpc>
              <a:spcBef>
                <a:spcPts val="0"/>
              </a:spcBef>
              <a:spcAft>
                <a:spcPts val="0"/>
              </a:spcAft>
              <a:buNone/>
            </a:pPr>
            <a:r>
              <a:rPr lang="en" u="sng">
                <a:solidFill>
                  <a:schemeClr val="hlink"/>
                </a:solidFill>
                <a:hlinkClick r:id="rId5"/>
              </a:rPr>
              <a:t>https://www.instructure.com/canvas/try-canvas</a:t>
            </a:r>
            <a:r>
              <a:rPr lang="en"/>
              <a:t> </a:t>
            </a:r>
            <a:endParaRPr/>
          </a:p>
          <a:p>
            <a:pPr indent="0" lvl="0" marL="0" rtl="0" algn="l">
              <a:spcBef>
                <a:spcPts val="0"/>
              </a:spcBef>
              <a:spcAft>
                <a:spcPts val="0"/>
              </a:spcAft>
              <a:buNone/>
            </a:pPr>
            <a:r>
              <a:t/>
            </a:r>
            <a:endParaRPr/>
          </a:p>
        </p:txBody>
      </p:sp>
      <p:sp>
        <p:nvSpPr>
          <p:cNvPr id="160" name="Google Shape;160;g5a941b3e2f_2_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5a941b3e2f_2_9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t>
            </a:r>
            <a:r>
              <a:rPr lang="en"/>
              <a:t>e might expect our students to be “</a:t>
            </a:r>
            <a:r>
              <a:rPr b="1" lang="en"/>
              <a:t>digital natives</a:t>
            </a:r>
            <a:r>
              <a:rPr lang="en"/>
              <a:t>”, we can’t assume all students will have equal access to technology or internet connectivity that they need to learn online. </a:t>
            </a:r>
            <a:r>
              <a:rPr lang="en"/>
              <a:t>Some institutions address this by providing equipment check-out. Other institutions may provide subsidies for internet access.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Institutions are looking to move teaching and learning online. But is that actually possible? </a:t>
            </a:r>
            <a:endParaRPr/>
          </a:p>
          <a:p>
            <a:pPr indent="0" lvl="0" marL="0" rtl="0" algn="l">
              <a:spcBef>
                <a:spcPts val="0"/>
              </a:spcBef>
              <a:spcAft>
                <a:spcPts val="0"/>
              </a:spcAft>
              <a:buNone/>
            </a:pPr>
            <a:r>
              <a:rPr lang="en"/>
              <a:t>Is your online learning provision fit for purpose?</a:t>
            </a:r>
            <a:endParaRPr/>
          </a:p>
          <a:p>
            <a:pPr indent="0" lvl="0" marL="0" rtl="0" algn="l">
              <a:spcBef>
                <a:spcPts val="0"/>
              </a:spcBef>
              <a:spcAft>
                <a:spcPts val="0"/>
              </a:spcAft>
              <a:buNone/>
            </a:pPr>
            <a:r>
              <a:rPr lang="en"/>
              <a:t>Have you tested it out previously? This shouldn’t be the first time you are testing this.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Infrastructure - </a:t>
            </a:r>
            <a:r>
              <a:rPr lang="en"/>
              <a:t>do staff and learners have access to the </a:t>
            </a:r>
            <a:r>
              <a:rPr lang="en"/>
              <a:t>internet or have mobile connectivity (4g). Are students able to get online from home? </a:t>
            </a:r>
            <a:endParaRPr/>
          </a:p>
          <a:p>
            <a:pPr indent="0" lvl="0" marL="0" rtl="0" algn="l">
              <a:spcBef>
                <a:spcPts val="0"/>
              </a:spcBef>
              <a:spcAft>
                <a:spcPts val="0"/>
              </a:spcAft>
              <a:buNone/>
            </a:pPr>
            <a:r>
              <a:rPr lang="en"/>
              <a:t>The local library may well be closed. </a:t>
            </a:r>
            <a:endParaRPr/>
          </a:p>
          <a:p>
            <a:pPr indent="0" lvl="0" marL="0" rtl="0" algn="l">
              <a:spcBef>
                <a:spcPts val="0"/>
              </a:spcBef>
              <a:spcAft>
                <a:spcPts val="0"/>
              </a:spcAft>
              <a:buNone/>
            </a:pPr>
            <a:r>
              <a:rPr lang="en"/>
              <a:t>Can they access the internet from their mobile devices and do they have enough data to connect?</a:t>
            </a:r>
            <a:endParaRPr/>
          </a:p>
          <a:p>
            <a:pPr indent="0" lvl="0" marL="0" rtl="0" algn="l">
              <a:spcBef>
                <a:spcPts val="0"/>
              </a:spcBef>
              <a:spcAft>
                <a:spcPts val="0"/>
              </a:spcAft>
              <a:buNone/>
            </a:pPr>
            <a:r>
              <a:rPr b="1" lang="en"/>
              <a:t>Technology</a:t>
            </a:r>
            <a:r>
              <a:rPr lang="en"/>
              <a:t> - do they have access to a laptop or PC? Can they access their courses from a mobile device? What happens if there are multiple students in the same house that need to share devices?</a:t>
            </a:r>
            <a:endParaRPr/>
          </a:p>
          <a:p>
            <a:pPr indent="0" lvl="0" marL="0" rtl="0" algn="l">
              <a:spcBef>
                <a:spcPts val="0"/>
              </a:spcBef>
              <a:spcAft>
                <a:spcPts val="0"/>
              </a:spcAft>
              <a:buNone/>
            </a:pPr>
            <a:r>
              <a:rPr b="1" lang="en"/>
              <a:t>Environment</a:t>
            </a:r>
            <a:r>
              <a:rPr lang="en"/>
              <a:t> - is there actually somewhere for them to study? Is there content that is available? Are teachers able to create content and do they have to look after their own children at home?</a:t>
            </a:r>
            <a:endParaRPr/>
          </a:p>
        </p:txBody>
      </p:sp>
      <p:sp>
        <p:nvSpPr>
          <p:cNvPr id="166" name="Google Shape;166;g5a941b3e2f_2_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5a941b3e2f_2_9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t>How can you best support teaching and learning online?</a:t>
            </a:r>
            <a:endParaRPr b="1"/>
          </a:p>
          <a:p>
            <a:pPr indent="-298450" lvl="0" marL="457200" rtl="0" algn="l">
              <a:lnSpc>
                <a:spcPct val="115000"/>
              </a:lnSpc>
              <a:spcBef>
                <a:spcPts val="0"/>
              </a:spcBef>
              <a:spcAft>
                <a:spcPts val="0"/>
              </a:spcAft>
              <a:buSzPts val="1100"/>
              <a:buChar char="●"/>
            </a:pPr>
            <a:r>
              <a:rPr lang="en"/>
              <a:t>How much learning do you think a student will do online in one hour? And then that needs to be broken down into 5-10 minute blocks.</a:t>
            </a:r>
            <a:endParaRPr/>
          </a:p>
          <a:p>
            <a:pPr indent="-298450" lvl="1" marL="914400" rtl="0" algn="l">
              <a:lnSpc>
                <a:spcPct val="115000"/>
              </a:lnSpc>
              <a:spcBef>
                <a:spcPts val="0"/>
              </a:spcBef>
              <a:spcAft>
                <a:spcPts val="0"/>
              </a:spcAft>
              <a:buSzPts val="1100"/>
              <a:buChar char="○"/>
            </a:pPr>
            <a:r>
              <a:rPr lang="en"/>
              <a:t>Communicate clearly and effectively with all staff and learners about how to access resources and where they can find support. Is there a phone number, webchat available? Canvas teachers and students are able to contact our support teams 24/7 via phone, webchat and email. We have scaled up our support services to meet the extra demand from our customers.</a:t>
            </a:r>
            <a:endParaRPr/>
          </a:p>
          <a:p>
            <a:pPr indent="-298450" lvl="1" marL="914400" rtl="0" algn="l">
              <a:lnSpc>
                <a:spcPct val="115000"/>
              </a:lnSpc>
              <a:spcBef>
                <a:spcPts val="0"/>
              </a:spcBef>
              <a:spcAft>
                <a:spcPts val="0"/>
              </a:spcAft>
              <a:buSzPts val="1100"/>
              <a:buChar char="○"/>
            </a:pPr>
            <a:r>
              <a:rPr lang="en"/>
              <a:t>Some institutions are re-assigning learning technologists, instructional designers, administrators, and developers into online learning support roles. There’s often an overlap in the skills required to support students online. </a:t>
            </a:r>
            <a:endParaRPr/>
          </a:p>
          <a:p>
            <a:pPr indent="-298450" lvl="1" marL="914400" rtl="0" algn="l">
              <a:lnSpc>
                <a:spcPct val="115000"/>
              </a:lnSpc>
              <a:spcBef>
                <a:spcPts val="0"/>
              </a:spcBef>
              <a:spcAft>
                <a:spcPts val="0"/>
              </a:spcAft>
              <a:buSzPts val="1100"/>
              <a:buChar char="○"/>
            </a:pPr>
            <a:r>
              <a:rPr lang="en"/>
              <a:t>Build a sense of community by using chat functionality, messaging tools, discussions etc. If there is no sense of community students don’t seem to do as well. They need to be able to talk and support themselves</a:t>
            </a:r>
            <a:endParaRPr/>
          </a:p>
          <a:p>
            <a:pPr indent="-298450" lvl="1" marL="914400" rtl="0" algn="l">
              <a:lnSpc>
                <a:spcPct val="115000"/>
              </a:lnSpc>
              <a:spcBef>
                <a:spcPts val="0"/>
              </a:spcBef>
              <a:spcAft>
                <a:spcPts val="0"/>
              </a:spcAft>
              <a:buSzPts val="1100"/>
              <a:buChar char="○"/>
            </a:pPr>
            <a:r>
              <a:rPr lang="en"/>
              <a:t>Set clear expectations - what will students be learning and what will they have learned at the end of it.</a:t>
            </a:r>
            <a:endParaRPr/>
          </a:p>
          <a:p>
            <a:pPr indent="-298450" lvl="0" marL="457200" rtl="0" algn="l">
              <a:lnSpc>
                <a:spcPct val="115000"/>
              </a:lnSpc>
              <a:spcBef>
                <a:spcPts val="0"/>
              </a:spcBef>
              <a:spcAft>
                <a:spcPts val="0"/>
              </a:spcAft>
              <a:buSzPts val="1100"/>
              <a:buChar char="●"/>
            </a:pPr>
            <a:r>
              <a:rPr lang="en"/>
              <a:t>Consider the cognitive load of learners</a:t>
            </a:r>
            <a:endParaRPr/>
          </a:p>
          <a:p>
            <a:pPr indent="-298450" lvl="1" marL="914400" rtl="0" algn="l">
              <a:lnSpc>
                <a:spcPct val="115000"/>
              </a:lnSpc>
              <a:spcBef>
                <a:spcPts val="0"/>
              </a:spcBef>
              <a:spcAft>
                <a:spcPts val="0"/>
              </a:spcAft>
              <a:buSzPts val="1100"/>
              <a:buChar char="○"/>
            </a:pPr>
            <a:r>
              <a:rPr lang="en"/>
              <a:t>Don’t assign too much work </a:t>
            </a:r>
            <a:endParaRPr/>
          </a:p>
          <a:p>
            <a:pPr indent="-298450" lvl="1" marL="914400" rtl="0" algn="l">
              <a:lnSpc>
                <a:spcPct val="115000"/>
              </a:lnSpc>
              <a:spcBef>
                <a:spcPts val="0"/>
              </a:spcBef>
              <a:spcAft>
                <a:spcPts val="0"/>
              </a:spcAft>
              <a:buSzPts val="1100"/>
              <a:buChar char="○"/>
            </a:pPr>
            <a:r>
              <a:rPr lang="en"/>
              <a:t>Chunk material into shorter reading passages or video clips</a:t>
            </a:r>
            <a:endParaRPr/>
          </a:p>
          <a:p>
            <a:pPr indent="-298450" lvl="1" marL="914400" rtl="0" algn="l">
              <a:lnSpc>
                <a:spcPct val="115000"/>
              </a:lnSpc>
              <a:spcBef>
                <a:spcPts val="0"/>
              </a:spcBef>
              <a:spcAft>
                <a:spcPts val="0"/>
              </a:spcAft>
              <a:buSzPts val="1100"/>
              <a:buChar char="○"/>
            </a:pPr>
            <a:r>
              <a:rPr lang="en"/>
              <a:t>Use quizzes or surveys to assess prior knowledge and then re-adjust whether the content you are using is appropriate</a:t>
            </a:r>
            <a:endParaRPr/>
          </a:p>
          <a:p>
            <a:pPr indent="-298450" lvl="0" marL="457200" rtl="0" algn="l">
              <a:lnSpc>
                <a:spcPct val="115000"/>
              </a:lnSpc>
              <a:spcBef>
                <a:spcPts val="0"/>
              </a:spcBef>
              <a:spcAft>
                <a:spcPts val="0"/>
              </a:spcAft>
              <a:buSzPts val="1100"/>
              <a:buChar char="●"/>
            </a:pPr>
            <a:r>
              <a:rPr lang="en"/>
              <a:t>Provide support for struggling students</a:t>
            </a:r>
            <a:endParaRPr/>
          </a:p>
          <a:p>
            <a:pPr indent="-298450" lvl="1" marL="914400" rtl="0" algn="l">
              <a:lnSpc>
                <a:spcPct val="115000"/>
              </a:lnSpc>
              <a:spcBef>
                <a:spcPts val="0"/>
              </a:spcBef>
              <a:spcAft>
                <a:spcPts val="0"/>
              </a:spcAft>
              <a:buSzPts val="1100"/>
              <a:buChar char="○"/>
            </a:pPr>
            <a:r>
              <a:rPr lang="en"/>
              <a:t>Make it easy for them to find student support resources</a:t>
            </a:r>
            <a:endParaRPr/>
          </a:p>
          <a:p>
            <a:pPr indent="-298450" lvl="1" marL="914400" rtl="0" algn="l">
              <a:lnSpc>
                <a:spcPct val="115000"/>
              </a:lnSpc>
              <a:spcBef>
                <a:spcPts val="0"/>
              </a:spcBef>
              <a:spcAft>
                <a:spcPts val="0"/>
              </a:spcAft>
              <a:buSzPts val="1100"/>
              <a:buChar char="○"/>
            </a:pPr>
            <a:r>
              <a:rPr lang="en"/>
              <a:t>Provide timely intervention by tracking student progress, when they last participated in the course</a:t>
            </a:r>
            <a:endParaRPr/>
          </a:p>
          <a:p>
            <a:pPr indent="-298450" lvl="1" marL="914400" rtl="0" algn="l">
              <a:lnSpc>
                <a:spcPct val="115000"/>
              </a:lnSpc>
              <a:spcBef>
                <a:spcPts val="0"/>
              </a:spcBef>
              <a:spcAft>
                <a:spcPts val="0"/>
              </a:spcAft>
              <a:buSzPts val="1100"/>
              <a:buChar char="○"/>
            </a:pPr>
            <a:r>
              <a:rPr lang="en"/>
              <a:t>Try to make it a high-touch course environment </a:t>
            </a:r>
            <a:endParaRPr/>
          </a:p>
          <a:p>
            <a:pPr indent="0" lvl="0" marL="0" rtl="0" algn="l">
              <a:lnSpc>
                <a:spcPct val="115000"/>
              </a:lnSpc>
              <a:spcBef>
                <a:spcPts val="0"/>
              </a:spcBef>
              <a:spcAft>
                <a:spcPts val="0"/>
              </a:spcAft>
              <a:buNone/>
            </a:pPr>
            <a:r>
              <a:t/>
            </a:r>
            <a:endParaRPr/>
          </a:p>
          <a:p>
            <a:pPr indent="-298450" lvl="0" marL="457200" rtl="0" algn="l">
              <a:lnSpc>
                <a:spcPct val="115000"/>
              </a:lnSpc>
              <a:spcBef>
                <a:spcPts val="0"/>
              </a:spcBef>
              <a:spcAft>
                <a:spcPts val="0"/>
              </a:spcAft>
              <a:buSzPts val="1100"/>
              <a:buChar char="●"/>
            </a:pPr>
            <a:r>
              <a:rPr lang="en"/>
              <a:t>Don’t make it too serious - keep it light hearted and fun</a:t>
            </a:r>
            <a:endParaRPr/>
          </a:p>
          <a:p>
            <a:pPr indent="-298450" lvl="1" marL="914400" rtl="0" algn="l">
              <a:lnSpc>
                <a:spcPct val="115000"/>
              </a:lnSpc>
              <a:spcBef>
                <a:spcPts val="0"/>
              </a:spcBef>
              <a:spcAft>
                <a:spcPts val="0"/>
              </a:spcAft>
              <a:buSzPts val="1100"/>
              <a:buChar char="○"/>
            </a:pPr>
            <a:r>
              <a:rPr lang="en"/>
              <a:t>They could write a blog, work on collaborative projects, create powerpoints, videos, podcasts, memes, maybe even snapchats or Tik Toks!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a:p>
            <a:pPr indent="0" lvl="0" marL="0" rtl="0" algn="l">
              <a:spcBef>
                <a:spcPts val="0"/>
              </a:spcBef>
              <a:spcAft>
                <a:spcPts val="0"/>
              </a:spcAft>
              <a:buNone/>
            </a:pPr>
            <a:r>
              <a:t/>
            </a:r>
            <a:endParaRPr/>
          </a:p>
        </p:txBody>
      </p:sp>
      <p:sp>
        <p:nvSpPr>
          <p:cNvPr id="177" name="Google Shape;177;g5a941b3e2f_2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ue Blank">
  <p:cSld name="Blue Blank">
    <p:bg>
      <p:bgPr>
        <a:solidFill>
          <a:schemeClr val="accent1"/>
        </a:solidFill>
      </p:bgPr>
    </p:bg>
    <p:spTree>
      <p:nvGrpSpPr>
        <p:cNvPr id="54" name="Shape 54"/>
        <p:cNvGrpSpPr/>
        <p:nvPr/>
      </p:nvGrpSpPr>
      <p:grpSpPr>
        <a:xfrm>
          <a:off x="0" y="0"/>
          <a:ext cx="0" cy="0"/>
          <a:chOff x="0" y="0"/>
          <a:chExt cx="0" cy="0"/>
        </a:xfrm>
      </p:grpSpPr>
      <p:pic>
        <p:nvPicPr>
          <p:cNvPr id="55" name="Google Shape;55;p14"/>
          <p:cNvPicPr preferRelativeResize="0"/>
          <p:nvPr/>
        </p:nvPicPr>
        <p:blipFill rotWithShape="1">
          <a:blip r:embed="rId2">
            <a:alphaModFix/>
          </a:blip>
          <a:srcRect b="0" l="0" r="0" t="0"/>
          <a:stretch/>
        </p:blipFill>
        <p:spPr>
          <a:xfrm>
            <a:off x="0" y="4818824"/>
            <a:ext cx="9144000" cy="328613"/>
          </a:xfrm>
          <a:prstGeom prst="rect">
            <a:avLst/>
          </a:prstGeom>
          <a:noFill/>
          <a:ln>
            <a:noFill/>
          </a:ln>
        </p:spPr>
      </p:pic>
      <p:sp>
        <p:nvSpPr>
          <p:cNvPr id="56" name="Google Shape;56;p14"/>
          <p:cNvSpPr txBox="1"/>
          <p:nvPr>
            <p:ph idx="12" type="sldNum"/>
          </p:nvPr>
        </p:nvSpPr>
        <p:spPr>
          <a:xfrm>
            <a:off x="8549826" y="4842272"/>
            <a:ext cx="285750" cy="273844"/>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b="0" i="0" sz="900" u="none" cap="none" strike="noStrike">
                <a:solidFill>
                  <a:schemeClr val="lt1"/>
                </a:solidFill>
                <a:latin typeface="Proxima Nova"/>
                <a:ea typeface="Proxima Nova"/>
                <a:cs typeface="Proxima Nova"/>
                <a:sym typeface="Proxima Nova"/>
              </a:defRPr>
            </a:lvl1pPr>
            <a:lvl2pPr indent="0" lvl="1" marL="0" algn="ctr">
              <a:spcBef>
                <a:spcPts val="0"/>
              </a:spcBef>
              <a:buNone/>
              <a:defRPr b="0" i="0" sz="900" u="none" cap="none" strike="noStrike">
                <a:solidFill>
                  <a:schemeClr val="lt1"/>
                </a:solidFill>
                <a:latin typeface="Proxima Nova"/>
                <a:ea typeface="Proxima Nova"/>
                <a:cs typeface="Proxima Nova"/>
                <a:sym typeface="Proxima Nova"/>
              </a:defRPr>
            </a:lvl2pPr>
            <a:lvl3pPr indent="0" lvl="2" marL="0" algn="ctr">
              <a:spcBef>
                <a:spcPts val="0"/>
              </a:spcBef>
              <a:buNone/>
              <a:defRPr b="0" i="0" sz="900" u="none" cap="none" strike="noStrike">
                <a:solidFill>
                  <a:schemeClr val="lt1"/>
                </a:solidFill>
                <a:latin typeface="Proxima Nova"/>
                <a:ea typeface="Proxima Nova"/>
                <a:cs typeface="Proxima Nova"/>
                <a:sym typeface="Proxima Nova"/>
              </a:defRPr>
            </a:lvl3pPr>
            <a:lvl4pPr indent="0" lvl="3" marL="0" algn="ctr">
              <a:spcBef>
                <a:spcPts val="0"/>
              </a:spcBef>
              <a:buNone/>
              <a:defRPr b="0" i="0" sz="900" u="none" cap="none" strike="noStrike">
                <a:solidFill>
                  <a:schemeClr val="lt1"/>
                </a:solidFill>
                <a:latin typeface="Proxima Nova"/>
                <a:ea typeface="Proxima Nova"/>
                <a:cs typeface="Proxima Nova"/>
                <a:sym typeface="Proxima Nova"/>
              </a:defRPr>
            </a:lvl4pPr>
            <a:lvl5pPr indent="0" lvl="4" marL="0" algn="ctr">
              <a:spcBef>
                <a:spcPts val="0"/>
              </a:spcBef>
              <a:buNone/>
              <a:defRPr b="0" i="0" sz="900" u="none" cap="none" strike="noStrike">
                <a:solidFill>
                  <a:schemeClr val="lt1"/>
                </a:solidFill>
                <a:latin typeface="Proxima Nova"/>
                <a:ea typeface="Proxima Nova"/>
                <a:cs typeface="Proxima Nova"/>
                <a:sym typeface="Proxima Nova"/>
              </a:defRPr>
            </a:lvl5pPr>
            <a:lvl6pPr indent="0" lvl="5" marL="0" algn="ctr">
              <a:spcBef>
                <a:spcPts val="0"/>
              </a:spcBef>
              <a:buNone/>
              <a:defRPr b="0" i="0" sz="900" u="none" cap="none" strike="noStrike">
                <a:solidFill>
                  <a:schemeClr val="lt1"/>
                </a:solidFill>
                <a:latin typeface="Proxima Nova"/>
                <a:ea typeface="Proxima Nova"/>
                <a:cs typeface="Proxima Nova"/>
                <a:sym typeface="Proxima Nova"/>
              </a:defRPr>
            </a:lvl6pPr>
            <a:lvl7pPr indent="0" lvl="6" marL="0" algn="ctr">
              <a:spcBef>
                <a:spcPts val="0"/>
              </a:spcBef>
              <a:buNone/>
              <a:defRPr b="0" i="0" sz="900" u="none" cap="none" strike="noStrike">
                <a:solidFill>
                  <a:schemeClr val="lt1"/>
                </a:solidFill>
                <a:latin typeface="Proxima Nova"/>
                <a:ea typeface="Proxima Nova"/>
                <a:cs typeface="Proxima Nova"/>
                <a:sym typeface="Proxima Nova"/>
              </a:defRPr>
            </a:lvl7pPr>
            <a:lvl8pPr indent="0" lvl="7" marL="0" algn="ctr">
              <a:spcBef>
                <a:spcPts val="0"/>
              </a:spcBef>
              <a:buNone/>
              <a:defRPr b="0" i="0" sz="900" u="none" cap="none" strike="noStrike">
                <a:solidFill>
                  <a:schemeClr val="lt1"/>
                </a:solidFill>
                <a:latin typeface="Proxima Nova"/>
                <a:ea typeface="Proxima Nova"/>
                <a:cs typeface="Proxima Nova"/>
                <a:sym typeface="Proxima Nova"/>
              </a:defRPr>
            </a:lvl8pPr>
            <a:lvl9pPr indent="0" lvl="8" marL="0" algn="ctr">
              <a:spcBef>
                <a:spcPts val="0"/>
              </a:spcBef>
              <a:buNone/>
              <a:defRPr b="0" i="0" sz="900" u="none" cap="none" strike="noStrike">
                <a:solidFill>
                  <a:schemeClr val="lt1"/>
                </a:solidFill>
                <a:latin typeface="Proxima Nova"/>
                <a:ea typeface="Proxima Nova"/>
                <a:cs typeface="Proxima Nova"/>
                <a:sym typeface="Proxima Nova"/>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White">
  <p:cSld name="TItle White">
    <p:spTree>
      <p:nvGrpSpPr>
        <p:cNvPr id="57" name="Shape 57"/>
        <p:cNvGrpSpPr/>
        <p:nvPr/>
      </p:nvGrpSpPr>
      <p:grpSpPr>
        <a:xfrm>
          <a:off x="0" y="0"/>
          <a:ext cx="0" cy="0"/>
          <a:chOff x="0" y="0"/>
          <a:chExt cx="0" cy="0"/>
        </a:xfrm>
      </p:grpSpPr>
      <p:pic>
        <p:nvPicPr>
          <p:cNvPr id="58" name="Google Shape;58;p15"/>
          <p:cNvPicPr preferRelativeResize="0"/>
          <p:nvPr/>
        </p:nvPicPr>
        <p:blipFill rotWithShape="1">
          <a:blip r:embed="rId2">
            <a:alphaModFix/>
          </a:blip>
          <a:srcRect b="0" l="0" r="0" t="0"/>
          <a:stretch/>
        </p:blipFill>
        <p:spPr>
          <a:xfrm>
            <a:off x="0" y="4814888"/>
            <a:ext cx="9144000" cy="328613"/>
          </a:xfrm>
          <a:prstGeom prst="rect">
            <a:avLst/>
          </a:prstGeom>
          <a:noFill/>
          <a:ln>
            <a:noFill/>
          </a:ln>
        </p:spPr>
      </p:pic>
      <p:sp>
        <p:nvSpPr>
          <p:cNvPr id="59" name="Google Shape;59;p15"/>
          <p:cNvSpPr txBox="1"/>
          <p:nvPr>
            <p:ph type="title"/>
          </p:nvPr>
        </p:nvSpPr>
        <p:spPr>
          <a:xfrm>
            <a:off x="628650" y="1527281"/>
            <a:ext cx="7886700" cy="994172"/>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accent1"/>
              </a:buClr>
              <a:buSzPts val="3600"/>
              <a:buFont typeface="Proxima Nova"/>
              <a:buNone/>
              <a:defRPr sz="36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0" name="Google Shape;60;p15"/>
          <p:cNvSpPr txBox="1"/>
          <p:nvPr>
            <p:ph idx="1" type="subTitle"/>
          </p:nvPr>
        </p:nvSpPr>
        <p:spPr>
          <a:xfrm>
            <a:off x="1143000" y="2848313"/>
            <a:ext cx="6858000" cy="1241821"/>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chemeClr val="dk2"/>
              </a:buClr>
              <a:buSzPts val="1800"/>
              <a:buNone/>
              <a:defRPr sz="1800">
                <a:solidFill>
                  <a:schemeClr val="dk2"/>
                </a:solidFill>
                <a:latin typeface="Proxima Nova"/>
                <a:ea typeface="Proxima Nova"/>
                <a:cs typeface="Proxima Nova"/>
                <a:sym typeface="Proxima Nova"/>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61" name="Google Shape;61;p15"/>
          <p:cNvSpPr txBox="1"/>
          <p:nvPr>
            <p:ph idx="12" type="sldNum"/>
          </p:nvPr>
        </p:nvSpPr>
        <p:spPr>
          <a:xfrm>
            <a:off x="8549826" y="4842272"/>
            <a:ext cx="285750" cy="273844"/>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b="0" i="0" sz="900" u="none" cap="none" strike="noStrike">
                <a:solidFill>
                  <a:schemeClr val="lt1"/>
                </a:solidFill>
                <a:latin typeface="Proxima Nova"/>
                <a:ea typeface="Proxima Nova"/>
                <a:cs typeface="Proxima Nova"/>
                <a:sym typeface="Proxima Nova"/>
              </a:defRPr>
            </a:lvl1pPr>
            <a:lvl2pPr indent="0" lvl="1" marL="0" algn="ctr">
              <a:spcBef>
                <a:spcPts val="0"/>
              </a:spcBef>
              <a:buNone/>
              <a:defRPr b="0" i="0" sz="900" u="none" cap="none" strike="noStrike">
                <a:solidFill>
                  <a:schemeClr val="lt1"/>
                </a:solidFill>
                <a:latin typeface="Proxima Nova"/>
                <a:ea typeface="Proxima Nova"/>
                <a:cs typeface="Proxima Nova"/>
                <a:sym typeface="Proxima Nova"/>
              </a:defRPr>
            </a:lvl2pPr>
            <a:lvl3pPr indent="0" lvl="2" marL="0" algn="ctr">
              <a:spcBef>
                <a:spcPts val="0"/>
              </a:spcBef>
              <a:buNone/>
              <a:defRPr b="0" i="0" sz="900" u="none" cap="none" strike="noStrike">
                <a:solidFill>
                  <a:schemeClr val="lt1"/>
                </a:solidFill>
                <a:latin typeface="Proxima Nova"/>
                <a:ea typeface="Proxima Nova"/>
                <a:cs typeface="Proxima Nova"/>
                <a:sym typeface="Proxima Nova"/>
              </a:defRPr>
            </a:lvl3pPr>
            <a:lvl4pPr indent="0" lvl="3" marL="0" algn="ctr">
              <a:spcBef>
                <a:spcPts val="0"/>
              </a:spcBef>
              <a:buNone/>
              <a:defRPr b="0" i="0" sz="900" u="none" cap="none" strike="noStrike">
                <a:solidFill>
                  <a:schemeClr val="lt1"/>
                </a:solidFill>
                <a:latin typeface="Proxima Nova"/>
                <a:ea typeface="Proxima Nova"/>
                <a:cs typeface="Proxima Nova"/>
                <a:sym typeface="Proxima Nova"/>
              </a:defRPr>
            </a:lvl4pPr>
            <a:lvl5pPr indent="0" lvl="4" marL="0" algn="ctr">
              <a:spcBef>
                <a:spcPts val="0"/>
              </a:spcBef>
              <a:buNone/>
              <a:defRPr b="0" i="0" sz="900" u="none" cap="none" strike="noStrike">
                <a:solidFill>
                  <a:schemeClr val="lt1"/>
                </a:solidFill>
                <a:latin typeface="Proxima Nova"/>
                <a:ea typeface="Proxima Nova"/>
                <a:cs typeface="Proxima Nova"/>
                <a:sym typeface="Proxima Nova"/>
              </a:defRPr>
            </a:lvl5pPr>
            <a:lvl6pPr indent="0" lvl="5" marL="0" algn="ctr">
              <a:spcBef>
                <a:spcPts val="0"/>
              </a:spcBef>
              <a:buNone/>
              <a:defRPr b="0" i="0" sz="900" u="none" cap="none" strike="noStrike">
                <a:solidFill>
                  <a:schemeClr val="lt1"/>
                </a:solidFill>
                <a:latin typeface="Proxima Nova"/>
                <a:ea typeface="Proxima Nova"/>
                <a:cs typeface="Proxima Nova"/>
                <a:sym typeface="Proxima Nova"/>
              </a:defRPr>
            </a:lvl6pPr>
            <a:lvl7pPr indent="0" lvl="6" marL="0" algn="ctr">
              <a:spcBef>
                <a:spcPts val="0"/>
              </a:spcBef>
              <a:buNone/>
              <a:defRPr b="0" i="0" sz="900" u="none" cap="none" strike="noStrike">
                <a:solidFill>
                  <a:schemeClr val="lt1"/>
                </a:solidFill>
                <a:latin typeface="Proxima Nova"/>
                <a:ea typeface="Proxima Nova"/>
                <a:cs typeface="Proxima Nova"/>
                <a:sym typeface="Proxima Nova"/>
              </a:defRPr>
            </a:lvl7pPr>
            <a:lvl8pPr indent="0" lvl="7" marL="0" algn="ctr">
              <a:spcBef>
                <a:spcPts val="0"/>
              </a:spcBef>
              <a:buNone/>
              <a:defRPr b="0" i="0" sz="900" u="none" cap="none" strike="noStrike">
                <a:solidFill>
                  <a:schemeClr val="lt1"/>
                </a:solidFill>
                <a:latin typeface="Proxima Nova"/>
                <a:ea typeface="Proxima Nova"/>
                <a:cs typeface="Proxima Nova"/>
                <a:sym typeface="Proxima Nova"/>
              </a:defRPr>
            </a:lvl8pPr>
            <a:lvl9pPr indent="0" lvl="8" marL="0" algn="ctr">
              <a:spcBef>
                <a:spcPts val="0"/>
              </a:spcBef>
              <a:buNone/>
              <a:defRPr b="0" i="0" sz="900" u="none" cap="none" strike="noStrike">
                <a:solidFill>
                  <a:schemeClr val="lt1"/>
                </a:solidFill>
                <a:latin typeface="Proxima Nova"/>
                <a:ea typeface="Proxima Nova"/>
                <a:cs typeface="Proxima Nova"/>
                <a:sym typeface="Proxima Nova"/>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Blue">
  <p:cSld name="Title Blue">
    <p:bg>
      <p:bgPr>
        <a:solidFill>
          <a:schemeClr val="accent1"/>
        </a:solidFill>
      </p:bgPr>
    </p:bg>
    <p:spTree>
      <p:nvGrpSpPr>
        <p:cNvPr id="62" name="Shape 62"/>
        <p:cNvGrpSpPr/>
        <p:nvPr/>
      </p:nvGrpSpPr>
      <p:grpSpPr>
        <a:xfrm>
          <a:off x="0" y="0"/>
          <a:ext cx="0" cy="0"/>
          <a:chOff x="0" y="0"/>
          <a:chExt cx="0" cy="0"/>
        </a:xfrm>
      </p:grpSpPr>
      <p:pic>
        <p:nvPicPr>
          <p:cNvPr id="63" name="Google Shape;63;p16"/>
          <p:cNvPicPr preferRelativeResize="0"/>
          <p:nvPr/>
        </p:nvPicPr>
        <p:blipFill rotWithShape="1">
          <a:blip r:embed="rId2">
            <a:alphaModFix/>
          </a:blip>
          <a:srcRect b="0" l="0" r="0" t="0"/>
          <a:stretch/>
        </p:blipFill>
        <p:spPr>
          <a:xfrm>
            <a:off x="0" y="4814888"/>
            <a:ext cx="9144000" cy="328613"/>
          </a:xfrm>
          <a:prstGeom prst="rect">
            <a:avLst/>
          </a:prstGeom>
          <a:noFill/>
          <a:ln>
            <a:noFill/>
          </a:ln>
        </p:spPr>
      </p:pic>
      <p:sp>
        <p:nvSpPr>
          <p:cNvPr id="64" name="Google Shape;64;p16"/>
          <p:cNvSpPr txBox="1"/>
          <p:nvPr>
            <p:ph type="title"/>
          </p:nvPr>
        </p:nvSpPr>
        <p:spPr>
          <a:xfrm>
            <a:off x="628650" y="1527281"/>
            <a:ext cx="7886700" cy="994172"/>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lt1"/>
              </a:buClr>
              <a:buSzPts val="3600"/>
              <a:buFont typeface="Proxima Nova"/>
              <a:buNone/>
              <a:defRPr sz="36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5" name="Google Shape;65;p16"/>
          <p:cNvSpPr txBox="1"/>
          <p:nvPr>
            <p:ph idx="1" type="subTitle"/>
          </p:nvPr>
        </p:nvSpPr>
        <p:spPr>
          <a:xfrm>
            <a:off x="1143000" y="2848313"/>
            <a:ext cx="6858000" cy="1241821"/>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chemeClr val="lt1"/>
              </a:buClr>
              <a:buSzPts val="1800"/>
              <a:buNone/>
              <a:defRPr sz="1800">
                <a:solidFill>
                  <a:schemeClr val="lt1"/>
                </a:solidFill>
                <a:latin typeface="Proxima Nova"/>
                <a:ea typeface="Proxima Nova"/>
                <a:cs typeface="Proxima Nova"/>
                <a:sym typeface="Proxima Nova"/>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66" name="Google Shape;66;p16"/>
          <p:cNvSpPr txBox="1"/>
          <p:nvPr>
            <p:ph idx="12" type="sldNum"/>
          </p:nvPr>
        </p:nvSpPr>
        <p:spPr>
          <a:xfrm>
            <a:off x="8549826" y="4842272"/>
            <a:ext cx="285750" cy="273844"/>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b="0" i="0" sz="900" u="none" cap="none" strike="noStrike">
                <a:solidFill>
                  <a:schemeClr val="lt1"/>
                </a:solidFill>
                <a:latin typeface="Proxima Nova"/>
                <a:ea typeface="Proxima Nova"/>
                <a:cs typeface="Proxima Nova"/>
                <a:sym typeface="Proxima Nova"/>
              </a:defRPr>
            </a:lvl1pPr>
            <a:lvl2pPr indent="0" lvl="1" marL="0" algn="ctr">
              <a:spcBef>
                <a:spcPts val="0"/>
              </a:spcBef>
              <a:buNone/>
              <a:defRPr b="0" i="0" sz="900" u="none" cap="none" strike="noStrike">
                <a:solidFill>
                  <a:schemeClr val="lt1"/>
                </a:solidFill>
                <a:latin typeface="Proxima Nova"/>
                <a:ea typeface="Proxima Nova"/>
                <a:cs typeface="Proxima Nova"/>
                <a:sym typeface="Proxima Nova"/>
              </a:defRPr>
            </a:lvl2pPr>
            <a:lvl3pPr indent="0" lvl="2" marL="0" algn="ctr">
              <a:spcBef>
                <a:spcPts val="0"/>
              </a:spcBef>
              <a:buNone/>
              <a:defRPr b="0" i="0" sz="900" u="none" cap="none" strike="noStrike">
                <a:solidFill>
                  <a:schemeClr val="lt1"/>
                </a:solidFill>
                <a:latin typeface="Proxima Nova"/>
                <a:ea typeface="Proxima Nova"/>
                <a:cs typeface="Proxima Nova"/>
                <a:sym typeface="Proxima Nova"/>
              </a:defRPr>
            </a:lvl3pPr>
            <a:lvl4pPr indent="0" lvl="3" marL="0" algn="ctr">
              <a:spcBef>
                <a:spcPts val="0"/>
              </a:spcBef>
              <a:buNone/>
              <a:defRPr b="0" i="0" sz="900" u="none" cap="none" strike="noStrike">
                <a:solidFill>
                  <a:schemeClr val="lt1"/>
                </a:solidFill>
                <a:latin typeface="Proxima Nova"/>
                <a:ea typeface="Proxima Nova"/>
                <a:cs typeface="Proxima Nova"/>
                <a:sym typeface="Proxima Nova"/>
              </a:defRPr>
            </a:lvl4pPr>
            <a:lvl5pPr indent="0" lvl="4" marL="0" algn="ctr">
              <a:spcBef>
                <a:spcPts val="0"/>
              </a:spcBef>
              <a:buNone/>
              <a:defRPr b="0" i="0" sz="900" u="none" cap="none" strike="noStrike">
                <a:solidFill>
                  <a:schemeClr val="lt1"/>
                </a:solidFill>
                <a:latin typeface="Proxima Nova"/>
                <a:ea typeface="Proxima Nova"/>
                <a:cs typeface="Proxima Nova"/>
                <a:sym typeface="Proxima Nova"/>
              </a:defRPr>
            </a:lvl5pPr>
            <a:lvl6pPr indent="0" lvl="5" marL="0" algn="ctr">
              <a:spcBef>
                <a:spcPts val="0"/>
              </a:spcBef>
              <a:buNone/>
              <a:defRPr b="0" i="0" sz="900" u="none" cap="none" strike="noStrike">
                <a:solidFill>
                  <a:schemeClr val="lt1"/>
                </a:solidFill>
                <a:latin typeface="Proxima Nova"/>
                <a:ea typeface="Proxima Nova"/>
                <a:cs typeface="Proxima Nova"/>
                <a:sym typeface="Proxima Nova"/>
              </a:defRPr>
            </a:lvl6pPr>
            <a:lvl7pPr indent="0" lvl="6" marL="0" algn="ctr">
              <a:spcBef>
                <a:spcPts val="0"/>
              </a:spcBef>
              <a:buNone/>
              <a:defRPr b="0" i="0" sz="900" u="none" cap="none" strike="noStrike">
                <a:solidFill>
                  <a:schemeClr val="lt1"/>
                </a:solidFill>
                <a:latin typeface="Proxima Nova"/>
                <a:ea typeface="Proxima Nova"/>
                <a:cs typeface="Proxima Nova"/>
                <a:sym typeface="Proxima Nova"/>
              </a:defRPr>
            </a:lvl7pPr>
            <a:lvl8pPr indent="0" lvl="7" marL="0" algn="ctr">
              <a:spcBef>
                <a:spcPts val="0"/>
              </a:spcBef>
              <a:buNone/>
              <a:defRPr b="0" i="0" sz="900" u="none" cap="none" strike="noStrike">
                <a:solidFill>
                  <a:schemeClr val="lt1"/>
                </a:solidFill>
                <a:latin typeface="Proxima Nova"/>
                <a:ea typeface="Proxima Nova"/>
                <a:cs typeface="Proxima Nova"/>
                <a:sym typeface="Proxima Nova"/>
              </a:defRPr>
            </a:lvl8pPr>
            <a:lvl9pPr indent="0" lvl="8" marL="0" algn="ctr">
              <a:spcBef>
                <a:spcPts val="0"/>
              </a:spcBef>
              <a:buNone/>
              <a:defRPr b="0" i="0" sz="900" u="none" cap="none" strike="noStrike">
                <a:solidFill>
                  <a:schemeClr val="lt1"/>
                </a:solidFill>
                <a:latin typeface="Proxima Nova"/>
                <a:ea typeface="Proxima Nova"/>
                <a:cs typeface="Proxima Nova"/>
                <a:sym typeface="Proxima Nova"/>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Blue Alternate">
  <p:cSld name="Title Blue Alternate">
    <p:bg>
      <p:bgPr>
        <a:solidFill>
          <a:schemeClr val="accent4"/>
        </a:solidFill>
      </p:bgPr>
    </p:bg>
    <p:spTree>
      <p:nvGrpSpPr>
        <p:cNvPr id="67" name="Shape 67"/>
        <p:cNvGrpSpPr/>
        <p:nvPr/>
      </p:nvGrpSpPr>
      <p:grpSpPr>
        <a:xfrm>
          <a:off x="0" y="0"/>
          <a:ext cx="0" cy="0"/>
          <a:chOff x="0" y="0"/>
          <a:chExt cx="0" cy="0"/>
        </a:xfrm>
      </p:grpSpPr>
      <p:pic>
        <p:nvPicPr>
          <p:cNvPr id="68" name="Google Shape;68;p17"/>
          <p:cNvPicPr preferRelativeResize="0"/>
          <p:nvPr/>
        </p:nvPicPr>
        <p:blipFill rotWithShape="1">
          <a:blip r:embed="rId2">
            <a:alphaModFix/>
          </a:blip>
          <a:srcRect b="0" l="0" r="0" t="0"/>
          <a:stretch/>
        </p:blipFill>
        <p:spPr>
          <a:xfrm>
            <a:off x="0" y="4695825"/>
            <a:ext cx="9144000" cy="447675"/>
          </a:xfrm>
          <a:prstGeom prst="rect">
            <a:avLst/>
          </a:prstGeom>
          <a:noFill/>
          <a:ln>
            <a:noFill/>
          </a:ln>
        </p:spPr>
      </p:pic>
      <p:sp>
        <p:nvSpPr>
          <p:cNvPr id="69" name="Google Shape;69;p17"/>
          <p:cNvSpPr txBox="1"/>
          <p:nvPr>
            <p:ph type="title"/>
          </p:nvPr>
        </p:nvSpPr>
        <p:spPr>
          <a:xfrm>
            <a:off x="628650" y="1527281"/>
            <a:ext cx="7886700" cy="994172"/>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lt2"/>
              </a:buClr>
              <a:buSzPts val="3600"/>
              <a:buFont typeface="Proxima Nova"/>
              <a:buNone/>
              <a:defRPr sz="3600">
                <a:solidFill>
                  <a:schemeClr val="l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Google Shape;70;p17"/>
          <p:cNvSpPr txBox="1"/>
          <p:nvPr>
            <p:ph idx="1" type="subTitle"/>
          </p:nvPr>
        </p:nvSpPr>
        <p:spPr>
          <a:xfrm>
            <a:off x="1143000" y="2848313"/>
            <a:ext cx="6858000" cy="1241821"/>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chemeClr val="lt1"/>
              </a:buClr>
              <a:buSzPts val="1800"/>
              <a:buNone/>
              <a:defRPr sz="1800">
                <a:solidFill>
                  <a:schemeClr val="lt1"/>
                </a:solidFill>
                <a:latin typeface="Proxima Nova"/>
                <a:ea typeface="Proxima Nova"/>
                <a:cs typeface="Proxima Nova"/>
                <a:sym typeface="Proxima Nova"/>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White Alternate">
  <p:cSld name="Title White Alternate">
    <p:bg>
      <p:bgPr>
        <a:solidFill>
          <a:schemeClr val="lt1"/>
        </a:solidFill>
      </p:bgPr>
    </p:bg>
    <p:spTree>
      <p:nvGrpSpPr>
        <p:cNvPr id="71" name="Shape 71"/>
        <p:cNvGrpSpPr/>
        <p:nvPr/>
      </p:nvGrpSpPr>
      <p:grpSpPr>
        <a:xfrm>
          <a:off x="0" y="0"/>
          <a:ext cx="0" cy="0"/>
          <a:chOff x="0" y="0"/>
          <a:chExt cx="0" cy="0"/>
        </a:xfrm>
      </p:grpSpPr>
      <p:pic>
        <p:nvPicPr>
          <p:cNvPr id="72" name="Google Shape;72;p18"/>
          <p:cNvPicPr preferRelativeResize="0"/>
          <p:nvPr/>
        </p:nvPicPr>
        <p:blipFill rotWithShape="1">
          <a:blip r:embed="rId2">
            <a:alphaModFix/>
          </a:blip>
          <a:srcRect b="0" l="0" r="0" t="0"/>
          <a:stretch/>
        </p:blipFill>
        <p:spPr>
          <a:xfrm>
            <a:off x="0" y="4695825"/>
            <a:ext cx="9144000" cy="447675"/>
          </a:xfrm>
          <a:prstGeom prst="rect">
            <a:avLst/>
          </a:prstGeom>
          <a:noFill/>
          <a:ln>
            <a:noFill/>
          </a:ln>
        </p:spPr>
      </p:pic>
      <p:sp>
        <p:nvSpPr>
          <p:cNvPr id="73" name="Google Shape;73;p18"/>
          <p:cNvSpPr txBox="1"/>
          <p:nvPr>
            <p:ph type="title"/>
          </p:nvPr>
        </p:nvSpPr>
        <p:spPr>
          <a:xfrm>
            <a:off x="628650" y="1527281"/>
            <a:ext cx="7886700" cy="994172"/>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accent1"/>
              </a:buClr>
              <a:buSzPts val="3600"/>
              <a:buFont typeface="Proxima Nova"/>
              <a:buNone/>
              <a:defRPr sz="36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4" name="Google Shape;74;p18"/>
          <p:cNvSpPr txBox="1"/>
          <p:nvPr>
            <p:ph idx="1" type="subTitle"/>
          </p:nvPr>
        </p:nvSpPr>
        <p:spPr>
          <a:xfrm>
            <a:off x="1143000" y="2848313"/>
            <a:ext cx="6858000" cy="1241821"/>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chemeClr val="accent1"/>
              </a:buClr>
              <a:buSzPts val="1800"/>
              <a:buNone/>
              <a:defRPr sz="1800">
                <a:solidFill>
                  <a:schemeClr val="accent1"/>
                </a:solidFill>
                <a:latin typeface="Proxima Nova"/>
                <a:ea typeface="Proxima Nova"/>
                <a:cs typeface="Proxima Nova"/>
                <a:sym typeface="Proxima Nova"/>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Content">
  <p:cSld name="Title + Content">
    <p:spTree>
      <p:nvGrpSpPr>
        <p:cNvPr id="75" name="Shape 75"/>
        <p:cNvGrpSpPr/>
        <p:nvPr/>
      </p:nvGrpSpPr>
      <p:grpSpPr>
        <a:xfrm>
          <a:off x="0" y="0"/>
          <a:ext cx="0" cy="0"/>
          <a:chOff x="0" y="0"/>
          <a:chExt cx="0" cy="0"/>
        </a:xfrm>
      </p:grpSpPr>
      <p:pic>
        <p:nvPicPr>
          <p:cNvPr id="76" name="Google Shape;76;p19"/>
          <p:cNvPicPr preferRelativeResize="0"/>
          <p:nvPr/>
        </p:nvPicPr>
        <p:blipFill rotWithShape="1">
          <a:blip r:embed="rId2">
            <a:alphaModFix/>
          </a:blip>
          <a:srcRect b="0" l="0" r="0" t="0"/>
          <a:stretch/>
        </p:blipFill>
        <p:spPr>
          <a:xfrm>
            <a:off x="0" y="4814888"/>
            <a:ext cx="9144000" cy="328613"/>
          </a:xfrm>
          <a:prstGeom prst="rect">
            <a:avLst/>
          </a:prstGeom>
          <a:noFill/>
          <a:ln>
            <a:noFill/>
          </a:ln>
        </p:spPr>
      </p:pic>
      <p:sp>
        <p:nvSpPr>
          <p:cNvPr id="77" name="Google Shape;77;p1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1"/>
              </a:buClr>
              <a:buSzPts val="2400"/>
              <a:buFont typeface="Proxima Nova"/>
              <a:buNone/>
              <a:defRPr b="1" i="0" sz="2400">
                <a:solidFill>
                  <a:schemeClr val="accen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8" name="Google Shape;78;p19"/>
          <p:cNvSpPr txBox="1"/>
          <p:nvPr>
            <p:ph idx="1" type="body"/>
          </p:nvPr>
        </p:nvSpPr>
        <p:spPr>
          <a:xfrm>
            <a:off x="628650" y="1409700"/>
            <a:ext cx="7886700" cy="291465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a:solidFill>
                  <a:schemeClr val="dk1"/>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9" name="Google Shape;79;p19"/>
          <p:cNvSpPr txBox="1"/>
          <p:nvPr>
            <p:ph idx="12" type="sldNum"/>
          </p:nvPr>
        </p:nvSpPr>
        <p:spPr>
          <a:xfrm>
            <a:off x="8549826" y="4842272"/>
            <a:ext cx="285750" cy="273844"/>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b="0" i="0" sz="900" u="none" cap="none" strike="noStrike">
                <a:solidFill>
                  <a:schemeClr val="lt1"/>
                </a:solidFill>
                <a:latin typeface="Proxima Nova"/>
                <a:ea typeface="Proxima Nova"/>
                <a:cs typeface="Proxima Nova"/>
                <a:sym typeface="Proxima Nova"/>
              </a:defRPr>
            </a:lvl1pPr>
            <a:lvl2pPr indent="0" lvl="1" marL="0" algn="ctr">
              <a:spcBef>
                <a:spcPts val="0"/>
              </a:spcBef>
              <a:buNone/>
              <a:defRPr b="0" i="0" sz="900" u="none" cap="none" strike="noStrike">
                <a:solidFill>
                  <a:schemeClr val="lt1"/>
                </a:solidFill>
                <a:latin typeface="Proxima Nova"/>
                <a:ea typeface="Proxima Nova"/>
                <a:cs typeface="Proxima Nova"/>
                <a:sym typeface="Proxima Nova"/>
              </a:defRPr>
            </a:lvl2pPr>
            <a:lvl3pPr indent="0" lvl="2" marL="0" algn="ctr">
              <a:spcBef>
                <a:spcPts val="0"/>
              </a:spcBef>
              <a:buNone/>
              <a:defRPr b="0" i="0" sz="900" u="none" cap="none" strike="noStrike">
                <a:solidFill>
                  <a:schemeClr val="lt1"/>
                </a:solidFill>
                <a:latin typeface="Proxima Nova"/>
                <a:ea typeface="Proxima Nova"/>
                <a:cs typeface="Proxima Nova"/>
                <a:sym typeface="Proxima Nova"/>
              </a:defRPr>
            </a:lvl3pPr>
            <a:lvl4pPr indent="0" lvl="3" marL="0" algn="ctr">
              <a:spcBef>
                <a:spcPts val="0"/>
              </a:spcBef>
              <a:buNone/>
              <a:defRPr b="0" i="0" sz="900" u="none" cap="none" strike="noStrike">
                <a:solidFill>
                  <a:schemeClr val="lt1"/>
                </a:solidFill>
                <a:latin typeface="Proxima Nova"/>
                <a:ea typeface="Proxima Nova"/>
                <a:cs typeface="Proxima Nova"/>
                <a:sym typeface="Proxima Nova"/>
              </a:defRPr>
            </a:lvl4pPr>
            <a:lvl5pPr indent="0" lvl="4" marL="0" algn="ctr">
              <a:spcBef>
                <a:spcPts val="0"/>
              </a:spcBef>
              <a:buNone/>
              <a:defRPr b="0" i="0" sz="900" u="none" cap="none" strike="noStrike">
                <a:solidFill>
                  <a:schemeClr val="lt1"/>
                </a:solidFill>
                <a:latin typeface="Proxima Nova"/>
                <a:ea typeface="Proxima Nova"/>
                <a:cs typeface="Proxima Nova"/>
                <a:sym typeface="Proxima Nova"/>
              </a:defRPr>
            </a:lvl5pPr>
            <a:lvl6pPr indent="0" lvl="5" marL="0" algn="ctr">
              <a:spcBef>
                <a:spcPts val="0"/>
              </a:spcBef>
              <a:buNone/>
              <a:defRPr b="0" i="0" sz="900" u="none" cap="none" strike="noStrike">
                <a:solidFill>
                  <a:schemeClr val="lt1"/>
                </a:solidFill>
                <a:latin typeface="Proxima Nova"/>
                <a:ea typeface="Proxima Nova"/>
                <a:cs typeface="Proxima Nova"/>
                <a:sym typeface="Proxima Nova"/>
              </a:defRPr>
            </a:lvl6pPr>
            <a:lvl7pPr indent="0" lvl="6" marL="0" algn="ctr">
              <a:spcBef>
                <a:spcPts val="0"/>
              </a:spcBef>
              <a:buNone/>
              <a:defRPr b="0" i="0" sz="900" u="none" cap="none" strike="noStrike">
                <a:solidFill>
                  <a:schemeClr val="lt1"/>
                </a:solidFill>
                <a:latin typeface="Proxima Nova"/>
                <a:ea typeface="Proxima Nova"/>
                <a:cs typeface="Proxima Nova"/>
                <a:sym typeface="Proxima Nova"/>
              </a:defRPr>
            </a:lvl7pPr>
            <a:lvl8pPr indent="0" lvl="7" marL="0" algn="ctr">
              <a:spcBef>
                <a:spcPts val="0"/>
              </a:spcBef>
              <a:buNone/>
              <a:defRPr b="0" i="0" sz="900" u="none" cap="none" strike="noStrike">
                <a:solidFill>
                  <a:schemeClr val="lt1"/>
                </a:solidFill>
                <a:latin typeface="Proxima Nova"/>
                <a:ea typeface="Proxima Nova"/>
                <a:cs typeface="Proxima Nova"/>
                <a:sym typeface="Proxima Nova"/>
              </a:defRPr>
            </a:lvl8pPr>
            <a:lvl9pPr indent="0" lvl="8" marL="0" algn="ctr">
              <a:spcBef>
                <a:spcPts val="0"/>
              </a:spcBef>
              <a:buNone/>
              <a:defRPr b="0" i="0" sz="900" u="none" cap="none" strike="noStrike">
                <a:solidFill>
                  <a:schemeClr val="lt1"/>
                </a:solidFill>
                <a:latin typeface="Proxima Nova"/>
                <a:ea typeface="Proxima Nova"/>
                <a:cs typeface="Proxima Nova"/>
                <a:sym typeface="Proxima Nova"/>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wo Column Content">
  <p:cSld name="Title + Two Column Content">
    <p:spTree>
      <p:nvGrpSpPr>
        <p:cNvPr id="80" name="Shape 80"/>
        <p:cNvGrpSpPr/>
        <p:nvPr/>
      </p:nvGrpSpPr>
      <p:grpSpPr>
        <a:xfrm>
          <a:off x="0" y="0"/>
          <a:ext cx="0" cy="0"/>
          <a:chOff x="0" y="0"/>
          <a:chExt cx="0" cy="0"/>
        </a:xfrm>
      </p:grpSpPr>
      <p:pic>
        <p:nvPicPr>
          <p:cNvPr id="81" name="Google Shape;81;p20"/>
          <p:cNvPicPr preferRelativeResize="0"/>
          <p:nvPr/>
        </p:nvPicPr>
        <p:blipFill rotWithShape="1">
          <a:blip r:embed="rId2">
            <a:alphaModFix/>
          </a:blip>
          <a:srcRect b="0" l="0" r="0" t="0"/>
          <a:stretch/>
        </p:blipFill>
        <p:spPr>
          <a:xfrm>
            <a:off x="0" y="4814888"/>
            <a:ext cx="9144000" cy="328613"/>
          </a:xfrm>
          <a:prstGeom prst="rect">
            <a:avLst/>
          </a:prstGeom>
          <a:noFill/>
          <a:ln>
            <a:noFill/>
          </a:ln>
        </p:spPr>
      </p:pic>
      <p:sp>
        <p:nvSpPr>
          <p:cNvPr id="82" name="Google Shape;82;p20"/>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1"/>
              </a:buClr>
              <a:buSzPts val="2400"/>
              <a:buFont typeface="Proxima Nova"/>
              <a:buNone/>
              <a:defRPr b="1" i="0" sz="2400">
                <a:solidFill>
                  <a:schemeClr val="accen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3" name="Google Shape;83;p20"/>
          <p:cNvSpPr txBox="1"/>
          <p:nvPr>
            <p:ph idx="1" type="body"/>
          </p:nvPr>
        </p:nvSpPr>
        <p:spPr>
          <a:xfrm>
            <a:off x="628650" y="1409700"/>
            <a:ext cx="3800475" cy="291465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a:solidFill>
                  <a:schemeClr val="dk1"/>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4" name="Google Shape;84;p20"/>
          <p:cNvSpPr txBox="1"/>
          <p:nvPr>
            <p:ph idx="2" type="body"/>
          </p:nvPr>
        </p:nvSpPr>
        <p:spPr>
          <a:xfrm>
            <a:off x="4714875" y="1409700"/>
            <a:ext cx="3800475" cy="291465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a:solidFill>
                  <a:schemeClr val="dk1"/>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5" name="Google Shape;85;p20"/>
          <p:cNvSpPr txBox="1"/>
          <p:nvPr>
            <p:ph idx="12" type="sldNum"/>
          </p:nvPr>
        </p:nvSpPr>
        <p:spPr>
          <a:xfrm>
            <a:off x="8549826" y="4842272"/>
            <a:ext cx="285750" cy="273844"/>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b="0" i="0" sz="900" u="none" cap="none" strike="noStrike">
                <a:solidFill>
                  <a:schemeClr val="lt1"/>
                </a:solidFill>
                <a:latin typeface="Proxima Nova"/>
                <a:ea typeface="Proxima Nova"/>
                <a:cs typeface="Proxima Nova"/>
                <a:sym typeface="Proxima Nova"/>
              </a:defRPr>
            </a:lvl1pPr>
            <a:lvl2pPr indent="0" lvl="1" marL="0" algn="ctr">
              <a:spcBef>
                <a:spcPts val="0"/>
              </a:spcBef>
              <a:buNone/>
              <a:defRPr b="0" i="0" sz="900" u="none" cap="none" strike="noStrike">
                <a:solidFill>
                  <a:schemeClr val="lt1"/>
                </a:solidFill>
                <a:latin typeface="Proxima Nova"/>
                <a:ea typeface="Proxima Nova"/>
                <a:cs typeface="Proxima Nova"/>
                <a:sym typeface="Proxima Nova"/>
              </a:defRPr>
            </a:lvl2pPr>
            <a:lvl3pPr indent="0" lvl="2" marL="0" algn="ctr">
              <a:spcBef>
                <a:spcPts val="0"/>
              </a:spcBef>
              <a:buNone/>
              <a:defRPr b="0" i="0" sz="900" u="none" cap="none" strike="noStrike">
                <a:solidFill>
                  <a:schemeClr val="lt1"/>
                </a:solidFill>
                <a:latin typeface="Proxima Nova"/>
                <a:ea typeface="Proxima Nova"/>
                <a:cs typeface="Proxima Nova"/>
                <a:sym typeface="Proxima Nova"/>
              </a:defRPr>
            </a:lvl3pPr>
            <a:lvl4pPr indent="0" lvl="3" marL="0" algn="ctr">
              <a:spcBef>
                <a:spcPts val="0"/>
              </a:spcBef>
              <a:buNone/>
              <a:defRPr b="0" i="0" sz="900" u="none" cap="none" strike="noStrike">
                <a:solidFill>
                  <a:schemeClr val="lt1"/>
                </a:solidFill>
                <a:latin typeface="Proxima Nova"/>
                <a:ea typeface="Proxima Nova"/>
                <a:cs typeface="Proxima Nova"/>
                <a:sym typeface="Proxima Nova"/>
              </a:defRPr>
            </a:lvl4pPr>
            <a:lvl5pPr indent="0" lvl="4" marL="0" algn="ctr">
              <a:spcBef>
                <a:spcPts val="0"/>
              </a:spcBef>
              <a:buNone/>
              <a:defRPr b="0" i="0" sz="900" u="none" cap="none" strike="noStrike">
                <a:solidFill>
                  <a:schemeClr val="lt1"/>
                </a:solidFill>
                <a:latin typeface="Proxima Nova"/>
                <a:ea typeface="Proxima Nova"/>
                <a:cs typeface="Proxima Nova"/>
                <a:sym typeface="Proxima Nova"/>
              </a:defRPr>
            </a:lvl5pPr>
            <a:lvl6pPr indent="0" lvl="5" marL="0" algn="ctr">
              <a:spcBef>
                <a:spcPts val="0"/>
              </a:spcBef>
              <a:buNone/>
              <a:defRPr b="0" i="0" sz="900" u="none" cap="none" strike="noStrike">
                <a:solidFill>
                  <a:schemeClr val="lt1"/>
                </a:solidFill>
                <a:latin typeface="Proxima Nova"/>
                <a:ea typeface="Proxima Nova"/>
                <a:cs typeface="Proxima Nova"/>
                <a:sym typeface="Proxima Nova"/>
              </a:defRPr>
            </a:lvl6pPr>
            <a:lvl7pPr indent="0" lvl="6" marL="0" algn="ctr">
              <a:spcBef>
                <a:spcPts val="0"/>
              </a:spcBef>
              <a:buNone/>
              <a:defRPr b="0" i="0" sz="900" u="none" cap="none" strike="noStrike">
                <a:solidFill>
                  <a:schemeClr val="lt1"/>
                </a:solidFill>
                <a:latin typeface="Proxima Nova"/>
                <a:ea typeface="Proxima Nova"/>
                <a:cs typeface="Proxima Nova"/>
                <a:sym typeface="Proxima Nova"/>
              </a:defRPr>
            </a:lvl7pPr>
            <a:lvl8pPr indent="0" lvl="7" marL="0" algn="ctr">
              <a:spcBef>
                <a:spcPts val="0"/>
              </a:spcBef>
              <a:buNone/>
              <a:defRPr b="0" i="0" sz="900" u="none" cap="none" strike="noStrike">
                <a:solidFill>
                  <a:schemeClr val="lt1"/>
                </a:solidFill>
                <a:latin typeface="Proxima Nova"/>
                <a:ea typeface="Proxima Nova"/>
                <a:cs typeface="Proxima Nova"/>
                <a:sym typeface="Proxima Nova"/>
              </a:defRPr>
            </a:lvl8pPr>
            <a:lvl9pPr indent="0" lvl="8" marL="0" algn="ctr">
              <a:spcBef>
                <a:spcPts val="0"/>
              </a:spcBef>
              <a:buNone/>
              <a:defRPr b="0" i="0" sz="900" u="none" cap="none" strike="noStrike">
                <a:solidFill>
                  <a:schemeClr val="lt1"/>
                </a:solidFill>
                <a:latin typeface="Proxima Nova"/>
                <a:ea typeface="Proxima Nova"/>
                <a:cs typeface="Proxima Nova"/>
                <a:sym typeface="Proxima Nova"/>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points (icons above)">
  <p:cSld name="Title + 3 points (icons above)">
    <p:spTree>
      <p:nvGrpSpPr>
        <p:cNvPr id="86" name="Shape 86"/>
        <p:cNvGrpSpPr/>
        <p:nvPr/>
      </p:nvGrpSpPr>
      <p:grpSpPr>
        <a:xfrm>
          <a:off x="0" y="0"/>
          <a:ext cx="0" cy="0"/>
          <a:chOff x="0" y="0"/>
          <a:chExt cx="0" cy="0"/>
        </a:xfrm>
      </p:grpSpPr>
      <p:pic>
        <p:nvPicPr>
          <p:cNvPr id="87" name="Google Shape;87;p21"/>
          <p:cNvPicPr preferRelativeResize="0"/>
          <p:nvPr/>
        </p:nvPicPr>
        <p:blipFill rotWithShape="1">
          <a:blip r:embed="rId2">
            <a:alphaModFix/>
          </a:blip>
          <a:srcRect b="0" l="0" r="0" t="0"/>
          <a:stretch/>
        </p:blipFill>
        <p:spPr>
          <a:xfrm>
            <a:off x="0" y="4814888"/>
            <a:ext cx="9144000" cy="328613"/>
          </a:xfrm>
          <a:prstGeom prst="rect">
            <a:avLst/>
          </a:prstGeom>
          <a:noFill/>
          <a:ln>
            <a:noFill/>
          </a:ln>
        </p:spPr>
      </p:pic>
      <p:sp>
        <p:nvSpPr>
          <p:cNvPr id="88" name="Google Shape;88;p21"/>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1"/>
              </a:buClr>
              <a:buSzPts val="2400"/>
              <a:buFont typeface="Proxima Nova"/>
              <a:buNone/>
              <a:defRPr b="1" i="0" sz="2400">
                <a:solidFill>
                  <a:schemeClr val="accen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9" name="Google Shape;89;p21"/>
          <p:cNvSpPr txBox="1"/>
          <p:nvPr>
            <p:ph idx="1" type="body"/>
          </p:nvPr>
        </p:nvSpPr>
        <p:spPr>
          <a:xfrm>
            <a:off x="628650" y="2743796"/>
            <a:ext cx="2200275" cy="1114425"/>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dk1"/>
              </a:buClr>
              <a:buSzPts val="1400"/>
              <a:buNone/>
              <a:defRPr b="0" i="0" sz="1400">
                <a:solidFill>
                  <a:schemeClr val="dk1"/>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0" name="Google Shape;90;p21"/>
          <p:cNvSpPr txBox="1"/>
          <p:nvPr>
            <p:ph idx="2" type="body"/>
          </p:nvPr>
        </p:nvSpPr>
        <p:spPr>
          <a:xfrm>
            <a:off x="3471863" y="2757785"/>
            <a:ext cx="2200275" cy="1114425"/>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dk1"/>
              </a:buClr>
              <a:buSzPts val="1400"/>
              <a:buNone/>
              <a:defRPr b="0" i="0" sz="1400">
                <a:solidFill>
                  <a:schemeClr val="dk1"/>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1" name="Google Shape;91;p21"/>
          <p:cNvSpPr txBox="1"/>
          <p:nvPr>
            <p:ph idx="3" type="body"/>
          </p:nvPr>
        </p:nvSpPr>
        <p:spPr>
          <a:xfrm>
            <a:off x="6315075" y="2729806"/>
            <a:ext cx="2200275" cy="1114425"/>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dk1"/>
              </a:buClr>
              <a:buSzPts val="1400"/>
              <a:buNone/>
              <a:defRPr b="0" i="0" sz="1400">
                <a:solidFill>
                  <a:schemeClr val="dk1"/>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2" name="Google Shape;92;p21"/>
          <p:cNvSpPr txBox="1"/>
          <p:nvPr>
            <p:ph idx="12" type="sldNum"/>
          </p:nvPr>
        </p:nvSpPr>
        <p:spPr>
          <a:xfrm>
            <a:off x="8549826" y="4842272"/>
            <a:ext cx="285750" cy="273844"/>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b="0" i="0" sz="900" u="none" cap="none" strike="noStrike">
                <a:solidFill>
                  <a:schemeClr val="lt1"/>
                </a:solidFill>
                <a:latin typeface="Proxima Nova"/>
                <a:ea typeface="Proxima Nova"/>
                <a:cs typeface="Proxima Nova"/>
                <a:sym typeface="Proxima Nova"/>
              </a:defRPr>
            </a:lvl1pPr>
            <a:lvl2pPr indent="0" lvl="1" marL="0" algn="ctr">
              <a:spcBef>
                <a:spcPts val="0"/>
              </a:spcBef>
              <a:buNone/>
              <a:defRPr b="0" i="0" sz="900" u="none" cap="none" strike="noStrike">
                <a:solidFill>
                  <a:schemeClr val="lt1"/>
                </a:solidFill>
                <a:latin typeface="Proxima Nova"/>
                <a:ea typeface="Proxima Nova"/>
                <a:cs typeface="Proxima Nova"/>
                <a:sym typeface="Proxima Nova"/>
              </a:defRPr>
            </a:lvl2pPr>
            <a:lvl3pPr indent="0" lvl="2" marL="0" algn="ctr">
              <a:spcBef>
                <a:spcPts val="0"/>
              </a:spcBef>
              <a:buNone/>
              <a:defRPr b="0" i="0" sz="900" u="none" cap="none" strike="noStrike">
                <a:solidFill>
                  <a:schemeClr val="lt1"/>
                </a:solidFill>
                <a:latin typeface="Proxima Nova"/>
                <a:ea typeface="Proxima Nova"/>
                <a:cs typeface="Proxima Nova"/>
                <a:sym typeface="Proxima Nova"/>
              </a:defRPr>
            </a:lvl3pPr>
            <a:lvl4pPr indent="0" lvl="3" marL="0" algn="ctr">
              <a:spcBef>
                <a:spcPts val="0"/>
              </a:spcBef>
              <a:buNone/>
              <a:defRPr b="0" i="0" sz="900" u="none" cap="none" strike="noStrike">
                <a:solidFill>
                  <a:schemeClr val="lt1"/>
                </a:solidFill>
                <a:latin typeface="Proxima Nova"/>
                <a:ea typeface="Proxima Nova"/>
                <a:cs typeface="Proxima Nova"/>
                <a:sym typeface="Proxima Nova"/>
              </a:defRPr>
            </a:lvl4pPr>
            <a:lvl5pPr indent="0" lvl="4" marL="0" algn="ctr">
              <a:spcBef>
                <a:spcPts val="0"/>
              </a:spcBef>
              <a:buNone/>
              <a:defRPr b="0" i="0" sz="900" u="none" cap="none" strike="noStrike">
                <a:solidFill>
                  <a:schemeClr val="lt1"/>
                </a:solidFill>
                <a:latin typeface="Proxima Nova"/>
                <a:ea typeface="Proxima Nova"/>
                <a:cs typeface="Proxima Nova"/>
                <a:sym typeface="Proxima Nova"/>
              </a:defRPr>
            </a:lvl5pPr>
            <a:lvl6pPr indent="0" lvl="5" marL="0" algn="ctr">
              <a:spcBef>
                <a:spcPts val="0"/>
              </a:spcBef>
              <a:buNone/>
              <a:defRPr b="0" i="0" sz="900" u="none" cap="none" strike="noStrike">
                <a:solidFill>
                  <a:schemeClr val="lt1"/>
                </a:solidFill>
                <a:latin typeface="Proxima Nova"/>
                <a:ea typeface="Proxima Nova"/>
                <a:cs typeface="Proxima Nova"/>
                <a:sym typeface="Proxima Nova"/>
              </a:defRPr>
            </a:lvl6pPr>
            <a:lvl7pPr indent="0" lvl="6" marL="0" algn="ctr">
              <a:spcBef>
                <a:spcPts val="0"/>
              </a:spcBef>
              <a:buNone/>
              <a:defRPr b="0" i="0" sz="900" u="none" cap="none" strike="noStrike">
                <a:solidFill>
                  <a:schemeClr val="lt1"/>
                </a:solidFill>
                <a:latin typeface="Proxima Nova"/>
                <a:ea typeface="Proxima Nova"/>
                <a:cs typeface="Proxima Nova"/>
                <a:sym typeface="Proxima Nova"/>
              </a:defRPr>
            </a:lvl7pPr>
            <a:lvl8pPr indent="0" lvl="7" marL="0" algn="ctr">
              <a:spcBef>
                <a:spcPts val="0"/>
              </a:spcBef>
              <a:buNone/>
              <a:defRPr b="0" i="0" sz="900" u="none" cap="none" strike="noStrike">
                <a:solidFill>
                  <a:schemeClr val="lt1"/>
                </a:solidFill>
                <a:latin typeface="Proxima Nova"/>
                <a:ea typeface="Proxima Nova"/>
                <a:cs typeface="Proxima Nova"/>
                <a:sym typeface="Proxima Nova"/>
              </a:defRPr>
            </a:lvl8pPr>
            <a:lvl9pPr indent="0" lvl="8" marL="0" algn="ctr">
              <a:spcBef>
                <a:spcPts val="0"/>
              </a:spcBef>
              <a:buNone/>
              <a:defRPr b="0" i="0" sz="900" u="none" cap="none" strike="noStrike">
                <a:solidFill>
                  <a:schemeClr val="lt1"/>
                </a:solidFill>
                <a:latin typeface="Proxima Nova"/>
                <a:ea typeface="Proxima Nova"/>
                <a:cs typeface="Proxima Nova"/>
                <a:sym typeface="Proxima Nova"/>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93" name="Shape 93"/>
        <p:cNvGrpSpPr/>
        <p:nvPr/>
      </p:nvGrpSpPr>
      <p:grpSpPr>
        <a:xfrm>
          <a:off x="0" y="0"/>
          <a:ext cx="0" cy="0"/>
          <a:chOff x="0" y="0"/>
          <a:chExt cx="0" cy="0"/>
        </a:xfrm>
      </p:grpSpPr>
      <p:pic>
        <p:nvPicPr>
          <p:cNvPr id="94" name="Google Shape;94;p22"/>
          <p:cNvPicPr preferRelativeResize="0"/>
          <p:nvPr/>
        </p:nvPicPr>
        <p:blipFill rotWithShape="1">
          <a:blip r:embed="rId2">
            <a:alphaModFix/>
          </a:blip>
          <a:srcRect b="0" l="0" r="0" t="0"/>
          <a:stretch/>
        </p:blipFill>
        <p:spPr>
          <a:xfrm>
            <a:off x="0" y="4814888"/>
            <a:ext cx="9144000" cy="328613"/>
          </a:xfrm>
          <a:prstGeom prst="rect">
            <a:avLst/>
          </a:prstGeom>
          <a:noFill/>
          <a:ln>
            <a:noFill/>
          </a:ln>
        </p:spPr>
      </p:pic>
      <p:sp>
        <p:nvSpPr>
          <p:cNvPr id="95" name="Google Shape;95;p22"/>
          <p:cNvSpPr txBox="1"/>
          <p:nvPr>
            <p:ph idx="12" type="sldNum"/>
          </p:nvPr>
        </p:nvSpPr>
        <p:spPr>
          <a:xfrm>
            <a:off x="8549826" y="4842272"/>
            <a:ext cx="285750" cy="273844"/>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b="0" i="0" sz="900" u="none" cap="none" strike="noStrike">
                <a:solidFill>
                  <a:schemeClr val="lt1"/>
                </a:solidFill>
                <a:latin typeface="Proxima Nova"/>
                <a:ea typeface="Proxima Nova"/>
                <a:cs typeface="Proxima Nova"/>
                <a:sym typeface="Proxima Nova"/>
              </a:defRPr>
            </a:lvl1pPr>
            <a:lvl2pPr indent="0" lvl="1" marL="0" algn="ctr">
              <a:spcBef>
                <a:spcPts val="0"/>
              </a:spcBef>
              <a:buNone/>
              <a:defRPr b="0" i="0" sz="900" u="none" cap="none" strike="noStrike">
                <a:solidFill>
                  <a:schemeClr val="lt1"/>
                </a:solidFill>
                <a:latin typeface="Proxima Nova"/>
                <a:ea typeface="Proxima Nova"/>
                <a:cs typeface="Proxima Nova"/>
                <a:sym typeface="Proxima Nova"/>
              </a:defRPr>
            </a:lvl2pPr>
            <a:lvl3pPr indent="0" lvl="2" marL="0" algn="ctr">
              <a:spcBef>
                <a:spcPts val="0"/>
              </a:spcBef>
              <a:buNone/>
              <a:defRPr b="0" i="0" sz="900" u="none" cap="none" strike="noStrike">
                <a:solidFill>
                  <a:schemeClr val="lt1"/>
                </a:solidFill>
                <a:latin typeface="Proxima Nova"/>
                <a:ea typeface="Proxima Nova"/>
                <a:cs typeface="Proxima Nova"/>
                <a:sym typeface="Proxima Nova"/>
              </a:defRPr>
            </a:lvl3pPr>
            <a:lvl4pPr indent="0" lvl="3" marL="0" algn="ctr">
              <a:spcBef>
                <a:spcPts val="0"/>
              </a:spcBef>
              <a:buNone/>
              <a:defRPr b="0" i="0" sz="900" u="none" cap="none" strike="noStrike">
                <a:solidFill>
                  <a:schemeClr val="lt1"/>
                </a:solidFill>
                <a:latin typeface="Proxima Nova"/>
                <a:ea typeface="Proxima Nova"/>
                <a:cs typeface="Proxima Nova"/>
                <a:sym typeface="Proxima Nova"/>
              </a:defRPr>
            </a:lvl4pPr>
            <a:lvl5pPr indent="0" lvl="4" marL="0" algn="ctr">
              <a:spcBef>
                <a:spcPts val="0"/>
              </a:spcBef>
              <a:buNone/>
              <a:defRPr b="0" i="0" sz="900" u="none" cap="none" strike="noStrike">
                <a:solidFill>
                  <a:schemeClr val="lt1"/>
                </a:solidFill>
                <a:latin typeface="Proxima Nova"/>
                <a:ea typeface="Proxima Nova"/>
                <a:cs typeface="Proxima Nova"/>
                <a:sym typeface="Proxima Nova"/>
              </a:defRPr>
            </a:lvl5pPr>
            <a:lvl6pPr indent="0" lvl="5" marL="0" algn="ctr">
              <a:spcBef>
                <a:spcPts val="0"/>
              </a:spcBef>
              <a:buNone/>
              <a:defRPr b="0" i="0" sz="900" u="none" cap="none" strike="noStrike">
                <a:solidFill>
                  <a:schemeClr val="lt1"/>
                </a:solidFill>
                <a:latin typeface="Proxima Nova"/>
                <a:ea typeface="Proxima Nova"/>
                <a:cs typeface="Proxima Nova"/>
                <a:sym typeface="Proxima Nova"/>
              </a:defRPr>
            </a:lvl6pPr>
            <a:lvl7pPr indent="0" lvl="6" marL="0" algn="ctr">
              <a:spcBef>
                <a:spcPts val="0"/>
              </a:spcBef>
              <a:buNone/>
              <a:defRPr b="0" i="0" sz="900" u="none" cap="none" strike="noStrike">
                <a:solidFill>
                  <a:schemeClr val="lt1"/>
                </a:solidFill>
                <a:latin typeface="Proxima Nova"/>
                <a:ea typeface="Proxima Nova"/>
                <a:cs typeface="Proxima Nova"/>
                <a:sym typeface="Proxima Nova"/>
              </a:defRPr>
            </a:lvl7pPr>
            <a:lvl8pPr indent="0" lvl="7" marL="0" algn="ctr">
              <a:spcBef>
                <a:spcPts val="0"/>
              </a:spcBef>
              <a:buNone/>
              <a:defRPr b="0" i="0" sz="900" u="none" cap="none" strike="noStrike">
                <a:solidFill>
                  <a:schemeClr val="lt1"/>
                </a:solidFill>
                <a:latin typeface="Proxima Nova"/>
                <a:ea typeface="Proxima Nova"/>
                <a:cs typeface="Proxima Nova"/>
                <a:sym typeface="Proxima Nova"/>
              </a:defRPr>
            </a:lvl8pPr>
            <a:lvl9pPr indent="0" lvl="8" marL="0" algn="ctr">
              <a:spcBef>
                <a:spcPts val="0"/>
              </a:spcBef>
              <a:buNone/>
              <a:defRPr b="0" i="0" sz="900" u="none" cap="none" strike="noStrike">
                <a:solidFill>
                  <a:schemeClr val="lt1"/>
                </a:solidFill>
                <a:latin typeface="Proxima Nova"/>
                <a:ea typeface="Proxima Nova"/>
                <a:cs typeface="Proxima Nova"/>
                <a:sym typeface="Proxima Nova"/>
              </a:defRPr>
            </a:lvl9pPr>
          </a:lstStyle>
          <a:p>
            <a:pPr indent="0" lvl="0" marL="0" rtl="0" algn="ctr">
              <a:spcBef>
                <a:spcPts val="0"/>
              </a:spcBef>
              <a:spcAft>
                <a:spcPts val="0"/>
              </a:spcAft>
              <a:buNone/>
            </a:pPr>
            <a:fld id="{00000000-1234-1234-1234-123412341234}" type="slidenum">
              <a:rPr lang="en"/>
              <a:t>‹#›</a:t>
            </a:fld>
            <a:endParaRPr/>
          </a:p>
        </p:txBody>
      </p:sp>
      <p:sp>
        <p:nvSpPr>
          <p:cNvPr id="96" name="Google Shape;96;p22"/>
          <p:cNvSpPr/>
          <p:nvPr>
            <p:ph idx="2" type="pic"/>
          </p:nvPr>
        </p:nvSpPr>
        <p:spPr>
          <a:xfrm>
            <a:off x="0" y="0"/>
            <a:ext cx="9144000" cy="4814887"/>
          </a:xfrm>
          <a:prstGeom prst="rect">
            <a:avLst/>
          </a:prstGeom>
          <a:noFill/>
          <a:ln>
            <a:noFill/>
          </a:ln>
        </p:spPr>
        <p:txBody>
          <a:bodyPr anchorCtr="0" anchor="ctr" bIns="68575" lIns="68575" spcFirstLastPara="1" rIns="68575" wrap="square" tIns="68575">
            <a:noAutofit/>
          </a:bodyPr>
          <a:lstStyle>
            <a:lvl1pPr lvl="0">
              <a:spcBef>
                <a:spcPts val="0"/>
              </a:spcBef>
              <a:spcAft>
                <a:spcPts val="0"/>
              </a:spcAft>
              <a:buNone/>
              <a:defRPr/>
            </a:lvl1pPr>
          </a:lstStyle>
          <a:p/>
        </p:txBody>
      </p:sp>
      <p:sp>
        <p:nvSpPr>
          <p:cNvPr id="97" name="Google Shape;97;p22"/>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lt1"/>
              </a:buClr>
              <a:buSzPts val="3300"/>
              <a:buFont typeface="Proxima Nova"/>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Blank Content">
  <p:cSld name="Title + Blank Content">
    <p:spTree>
      <p:nvGrpSpPr>
        <p:cNvPr id="98" name="Shape 98"/>
        <p:cNvGrpSpPr/>
        <p:nvPr/>
      </p:nvGrpSpPr>
      <p:grpSpPr>
        <a:xfrm>
          <a:off x="0" y="0"/>
          <a:ext cx="0" cy="0"/>
          <a:chOff x="0" y="0"/>
          <a:chExt cx="0" cy="0"/>
        </a:xfrm>
      </p:grpSpPr>
      <p:pic>
        <p:nvPicPr>
          <p:cNvPr id="99" name="Google Shape;99;p23"/>
          <p:cNvPicPr preferRelativeResize="0"/>
          <p:nvPr/>
        </p:nvPicPr>
        <p:blipFill rotWithShape="1">
          <a:blip r:embed="rId2">
            <a:alphaModFix/>
          </a:blip>
          <a:srcRect b="0" l="0" r="0" t="0"/>
          <a:stretch/>
        </p:blipFill>
        <p:spPr>
          <a:xfrm>
            <a:off x="0" y="4814888"/>
            <a:ext cx="9144000" cy="328613"/>
          </a:xfrm>
          <a:prstGeom prst="rect">
            <a:avLst/>
          </a:prstGeom>
          <a:noFill/>
          <a:ln>
            <a:noFill/>
          </a:ln>
        </p:spPr>
      </p:pic>
      <p:sp>
        <p:nvSpPr>
          <p:cNvPr id="100" name="Google Shape;100;p2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1"/>
              </a:buClr>
              <a:buSzPts val="2400"/>
              <a:buFont typeface="Proxima Nova"/>
              <a:buNone/>
              <a:defRPr b="1" i="0" sz="2400">
                <a:solidFill>
                  <a:schemeClr val="accen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1" name="Google Shape;101;p23"/>
          <p:cNvSpPr txBox="1"/>
          <p:nvPr>
            <p:ph idx="12" type="sldNum"/>
          </p:nvPr>
        </p:nvSpPr>
        <p:spPr>
          <a:xfrm>
            <a:off x="8549826" y="4842272"/>
            <a:ext cx="285750" cy="273844"/>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b="0" i="0" sz="900" u="none" cap="none" strike="noStrike">
                <a:solidFill>
                  <a:schemeClr val="lt1"/>
                </a:solidFill>
                <a:latin typeface="Proxima Nova"/>
                <a:ea typeface="Proxima Nova"/>
                <a:cs typeface="Proxima Nova"/>
                <a:sym typeface="Proxima Nova"/>
              </a:defRPr>
            </a:lvl1pPr>
            <a:lvl2pPr indent="0" lvl="1" marL="0" algn="ctr">
              <a:spcBef>
                <a:spcPts val="0"/>
              </a:spcBef>
              <a:buNone/>
              <a:defRPr b="0" i="0" sz="900" u="none" cap="none" strike="noStrike">
                <a:solidFill>
                  <a:schemeClr val="lt1"/>
                </a:solidFill>
                <a:latin typeface="Proxima Nova"/>
                <a:ea typeface="Proxima Nova"/>
                <a:cs typeface="Proxima Nova"/>
                <a:sym typeface="Proxima Nova"/>
              </a:defRPr>
            </a:lvl2pPr>
            <a:lvl3pPr indent="0" lvl="2" marL="0" algn="ctr">
              <a:spcBef>
                <a:spcPts val="0"/>
              </a:spcBef>
              <a:buNone/>
              <a:defRPr b="0" i="0" sz="900" u="none" cap="none" strike="noStrike">
                <a:solidFill>
                  <a:schemeClr val="lt1"/>
                </a:solidFill>
                <a:latin typeface="Proxima Nova"/>
                <a:ea typeface="Proxima Nova"/>
                <a:cs typeface="Proxima Nova"/>
                <a:sym typeface="Proxima Nova"/>
              </a:defRPr>
            </a:lvl3pPr>
            <a:lvl4pPr indent="0" lvl="3" marL="0" algn="ctr">
              <a:spcBef>
                <a:spcPts val="0"/>
              </a:spcBef>
              <a:buNone/>
              <a:defRPr b="0" i="0" sz="900" u="none" cap="none" strike="noStrike">
                <a:solidFill>
                  <a:schemeClr val="lt1"/>
                </a:solidFill>
                <a:latin typeface="Proxima Nova"/>
                <a:ea typeface="Proxima Nova"/>
                <a:cs typeface="Proxima Nova"/>
                <a:sym typeface="Proxima Nova"/>
              </a:defRPr>
            </a:lvl4pPr>
            <a:lvl5pPr indent="0" lvl="4" marL="0" algn="ctr">
              <a:spcBef>
                <a:spcPts val="0"/>
              </a:spcBef>
              <a:buNone/>
              <a:defRPr b="0" i="0" sz="900" u="none" cap="none" strike="noStrike">
                <a:solidFill>
                  <a:schemeClr val="lt1"/>
                </a:solidFill>
                <a:latin typeface="Proxima Nova"/>
                <a:ea typeface="Proxima Nova"/>
                <a:cs typeface="Proxima Nova"/>
                <a:sym typeface="Proxima Nova"/>
              </a:defRPr>
            </a:lvl5pPr>
            <a:lvl6pPr indent="0" lvl="5" marL="0" algn="ctr">
              <a:spcBef>
                <a:spcPts val="0"/>
              </a:spcBef>
              <a:buNone/>
              <a:defRPr b="0" i="0" sz="900" u="none" cap="none" strike="noStrike">
                <a:solidFill>
                  <a:schemeClr val="lt1"/>
                </a:solidFill>
                <a:latin typeface="Proxima Nova"/>
                <a:ea typeface="Proxima Nova"/>
                <a:cs typeface="Proxima Nova"/>
                <a:sym typeface="Proxima Nova"/>
              </a:defRPr>
            </a:lvl6pPr>
            <a:lvl7pPr indent="0" lvl="6" marL="0" algn="ctr">
              <a:spcBef>
                <a:spcPts val="0"/>
              </a:spcBef>
              <a:buNone/>
              <a:defRPr b="0" i="0" sz="900" u="none" cap="none" strike="noStrike">
                <a:solidFill>
                  <a:schemeClr val="lt1"/>
                </a:solidFill>
                <a:latin typeface="Proxima Nova"/>
                <a:ea typeface="Proxima Nova"/>
                <a:cs typeface="Proxima Nova"/>
                <a:sym typeface="Proxima Nova"/>
              </a:defRPr>
            </a:lvl7pPr>
            <a:lvl8pPr indent="0" lvl="7" marL="0" algn="ctr">
              <a:spcBef>
                <a:spcPts val="0"/>
              </a:spcBef>
              <a:buNone/>
              <a:defRPr b="0" i="0" sz="900" u="none" cap="none" strike="noStrike">
                <a:solidFill>
                  <a:schemeClr val="lt1"/>
                </a:solidFill>
                <a:latin typeface="Proxima Nova"/>
                <a:ea typeface="Proxima Nova"/>
                <a:cs typeface="Proxima Nova"/>
                <a:sym typeface="Proxima Nova"/>
              </a:defRPr>
            </a:lvl8pPr>
            <a:lvl9pPr indent="0" lvl="8" marL="0" algn="ctr">
              <a:spcBef>
                <a:spcPts val="0"/>
              </a:spcBef>
              <a:buNone/>
              <a:defRPr b="0" i="0" sz="900" u="none" cap="none" strike="noStrike">
                <a:solidFill>
                  <a:schemeClr val="lt1"/>
                </a:solidFill>
                <a:latin typeface="Proxima Nova"/>
                <a:ea typeface="Proxima Nova"/>
                <a:cs typeface="Proxima Nova"/>
                <a:sym typeface="Proxima Nova"/>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List Content" type="obj">
  <p:cSld name="OBJECT">
    <p:spTree>
      <p:nvGrpSpPr>
        <p:cNvPr id="102" name="Shape 102"/>
        <p:cNvGrpSpPr/>
        <p:nvPr/>
      </p:nvGrpSpPr>
      <p:grpSpPr>
        <a:xfrm>
          <a:off x="0" y="0"/>
          <a:ext cx="0" cy="0"/>
          <a:chOff x="0" y="0"/>
          <a:chExt cx="0" cy="0"/>
        </a:xfrm>
      </p:grpSpPr>
      <p:pic>
        <p:nvPicPr>
          <p:cNvPr id="103" name="Google Shape;103;p24"/>
          <p:cNvPicPr preferRelativeResize="0"/>
          <p:nvPr/>
        </p:nvPicPr>
        <p:blipFill rotWithShape="1">
          <a:blip r:embed="rId2">
            <a:alphaModFix/>
          </a:blip>
          <a:srcRect b="0" l="0" r="0" t="0"/>
          <a:stretch/>
        </p:blipFill>
        <p:spPr>
          <a:xfrm>
            <a:off x="0" y="4814888"/>
            <a:ext cx="9144000" cy="328613"/>
          </a:xfrm>
          <a:prstGeom prst="rect">
            <a:avLst/>
          </a:prstGeom>
          <a:noFill/>
          <a:ln>
            <a:noFill/>
          </a:ln>
        </p:spPr>
      </p:pic>
      <p:sp>
        <p:nvSpPr>
          <p:cNvPr id="104" name="Google Shape;104;p24"/>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1"/>
              </a:buClr>
              <a:buSzPts val="2400"/>
              <a:buFont typeface="Proxima Nova"/>
              <a:buNone/>
              <a:defRPr b="1" i="0" sz="2400">
                <a:solidFill>
                  <a:schemeClr val="accen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5" name="Google Shape;105;p24"/>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lvl1pPr indent="-342900" lvl="0" marL="457200" algn="l">
              <a:lnSpc>
                <a:spcPct val="90000"/>
              </a:lnSpc>
              <a:spcBef>
                <a:spcPts val="800"/>
              </a:spcBef>
              <a:spcAft>
                <a:spcPts val="0"/>
              </a:spcAft>
              <a:buClr>
                <a:schemeClr val="dk1"/>
              </a:buClr>
              <a:buSzPts val="1800"/>
              <a:buChar char="•"/>
              <a:defRPr b="0" i="0" sz="1800">
                <a:solidFill>
                  <a:schemeClr val="dk1"/>
                </a:solidFill>
                <a:latin typeface="Proxima Nova"/>
                <a:ea typeface="Proxima Nova"/>
                <a:cs typeface="Proxima Nova"/>
                <a:sym typeface="Proxima Nova"/>
              </a:defRPr>
            </a:lvl1pPr>
            <a:lvl2pPr indent="-323850" lvl="1" marL="914400" algn="l">
              <a:lnSpc>
                <a:spcPct val="90000"/>
              </a:lnSpc>
              <a:spcBef>
                <a:spcPts val="400"/>
              </a:spcBef>
              <a:spcAft>
                <a:spcPts val="0"/>
              </a:spcAft>
              <a:buClr>
                <a:schemeClr val="dk1"/>
              </a:buClr>
              <a:buSzPts val="1500"/>
              <a:buChar char="•"/>
              <a:defRPr b="0" i="0" sz="1500">
                <a:solidFill>
                  <a:schemeClr val="dk1"/>
                </a:solidFill>
                <a:latin typeface="Proxima Nova"/>
                <a:ea typeface="Proxima Nova"/>
                <a:cs typeface="Proxima Nova"/>
                <a:sym typeface="Proxima Nova"/>
              </a:defRPr>
            </a:lvl2pPr>
            <a:lvl3pPr indent="-317500" lvl="2" marL="1371600" algn="l">
              <a:lnSpc>
                <a:spcPct val="90000"/>
              </a:lnSpc>
              <a:spcBef>
                <a:spcPts val="400"/>
              </a:spcBef>
              <a:spcAft>
                <a:spcPts val="0"/>
              </a:spcAft>
              <a:buClr>
                <a:schemeClr val="dk1"/>
              </a:buClr>
              <a:buSzPts val="1400"/>
              <a:buChar char="•"/>
              <a:defRPr b="0" i="0" sz="1400">
                <a:solidFill>
                  <a:schemeClr val="dk1"/>
                </a:solidFill>
                <a:latin typeface="Proxima Nova"/>
                <a:ea typeface="Proxima Nova"/>
                <a:cs typeface="Proxima Nova"/>
                <a:sym typeface="Proxima Nova"/>
              </a:defRPr>
            </a:lvl3pPr>
            <a:lvl4pPr indent="-304800" lvl="3" marL="1828800" algn="l">
              <a:lnSpc>
                <a:spcPct val="90000"/>
              </a:lnSpc>
              <a:spcBef>
                <a:spcPts val="400"/>
              </a:spcBef>
              <a:spcAft>
                <a:spcPts val="0"/>
              </a:spcAft>
              <a:buClr>
                <a:schemeClr val="dk1"/>
              </a:buClr>
              <a:buSzPts val="1200"/>
              <a:buChar char="•"/>
              <a:defRPr b="0" i="0" sz="1200">
                <a:solidFill>
                  <a:schemeClr val="dk1"/>
                </a:solidFill>
                <a:latin typeface="Proxima Nova"/>
                <a:ea typeface="Proxima Nova"/>
                <a:cs typeface="Proxima Nova"/>
                <a:sym typeface="Proxima Nova"/>
              </a:defRPr>
            </a:lvl4pPr>
            <a:lvl5pPr indent="-298450" lvl="4" marL="2286000" algn="l">
              <a:lnSpc>
                <a:spcPct val="90000"/>
              </a:lnSpc>
              <a:spcBef>
                <a:spcPts val="400"/>
              </a:spcBef>
              <a:spcAft>
                <a:spcPts val="0"/>
              </a:spcAft>
              <a:buClr>
                <a:schemeClr val="dk1"/>
              </a:buClr>
              <a:buSzPts val="1100"/>
              <a:buChar char="•"/>
              <a:defRPr b="0" i="0" sz="1100">
                <a:solidFill>
                  <a:schemeClr val="dk1"/>
                </a:solidFill>
                <a:latin typeface="Proxima Nova"/>
                <a:ea typeface="Proxima Nova"/>
                <a:cs typeface="Proxima Nova"/>
                <a:sym typeface="Proxima Nova"/>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 name="Google Shape;106;p24"/>
          <p:cNvSpPr txBox="1"/>
          <p:nvPr>
            <p:ph idx="12" type="sldNum"/>
          </p:nvPr>
        </p:nvSpPr>
        <p:spPr>
          <a:xfrm>
            <a:off x="8549826" y="4842272"/>
            <a:ext cx="285750" cy="273844"/>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b="0" i="0" sz="900" u="none" cap="none" strike="noStrike">
                <a:solidFill>
                  <a:schemeClr val="lt1"/>
                </a:solidFill>
                <a:latin typeface="Proxima Nova"/>
                <a:ea typeface="Proxima Nova"/>
                <a:cs typeface="Proxima Nova"/>
                <a:sym typeface="Proxima Nova"/>
              </a:defRPr>
            </a:lvl1pPr>
            <a:lvl2pPr indent="0" lvl="1" marL="0" algn="ctr">
              <a:spcBef>
                <a:spcPts val="0"/>
              </a:spcBef>
              <a:buNone/>
              <a:defRPr b="0" i="0" sz="900" u="none" cap="none" strike="noStrike">
                <a:solidFill>
                  <a:schemeClr val="lt1"/>
                </a:solidFill>
                <a:latin typeface="Proxima Nova"/>
                <a:ea typeface="Proxima Nova"/>
                <a:cs typeface="Proxima Nova"/>
                <a:sym typeface="Proxima Nova"/>
              </a:defRPr>
            </a:lvl2pPr>
            <a:lvl3pPr indent="0" lvl="2" marL="0" algn="ctr">
              <a:spcBef>
                <a:spcPts val="0"/>
              </a:spcBef>
              <a:buNone/>
              <a:defRPr b="0" i="0" sz="900" u="none" cap="none" strike="noStrike">
                <a:solidFill>
                  <a:schemeClr val="lt1"/>
                </a:solidFill>
                <a:latin typeface="Proxima Nova"/>
                <a:ea typeface="Proxima Nova"/>
                <a:cs typeface="Proxima Nova"/>
                <a:sym typeface="Proxima Nova"/>
              </a:defRPr>
            </a:lvl3pPr>
            <a:lvl4pPr indent="0" lvl="3" marL="0" algn="ctr">
              <a:spcBef>
                <a:spcPts val="0"/>
              </a:spcBef>
              <a:buNone/>
              <a:defRPr b="0" i="0" sz="900" u="none" cap="none" strike="noStrike">
                <a:solidFill>
                  <a:schemeClr val="lt1"/>
                </a:solidFill>
                <a:latin typeface="Proxima Nova"/>
                <a:ea typeface="Proxima Nova"/>
                <a:cs typeface="Proxima Nova"/>
                <a:sym typeface="Proxima Nova"/>
              </a:defRPr>
            </a:lvl4pPr>
            <a:lvl5pPr indent="0" lvl="4" marL="0" algn="ctr">
              <a:spcBef>
                <a:spcPts val="0"/>
              </a:spcBef>
              <a:buNone/>
              <a:defRPr b="0" i="0" sz="900" u="none" cap="none" strike="noStrike">
                <a:solidFill>
                  <a:schemeClr val="lt1"/>
                </a:solidFill>
                <a:latin typeface="Proxima Nova"/>
                <a:ea typeface="Proxima Nova"/>
                <a:cs typeface="Proxima Nova"/>
                <a:sym typeface="Proxima Nova"/>
              </a:defRPr>
            </a:lvl5pPr>
            <a:lvl6pPr indent="0" lvl="5" marL="0" algn="ctr">
              <a:spcBef>
                <a:spcPts val="0"/>
              </a:spcBef>
              <a:buNone/>
              <a:defRPr b="0" i="0" sz="900" u="none" cap="none" strike="noStrike">
                <a:solidFill>
                  <a:schemeClr val="lt1"/>
                </a:solidFill>
                <a:latin typeface="Proxima Nova"/>
                <a:ea typeface="Proxima Nova"/>
                <a:cs typeface="Proxima Nova"/>
                <a:sym typeface="Proxima Nova"/>
              </a:defRPr>
            </a:lvl6pPr>
            <a:lvl7pPr indent="0" lvl="6" marL="0" algn="ctr">
              <a:spcBef>
                <a:spcPts val="0"/>
              </a:spcBef>
              <a:buNone/>
              <a:defRPr b="0" i="0" sz="900" u="none" cap="none" strike="noStrike">
                <a:solidFill>
                  <a:schemeClr val="lt1"/>
                </a:solidFill>
                <a:latin typeface="Proxima Nova"/>
                <a:ea typeface="Proxima Nova"/>
                <a:cs typeface="Proxima Nova"/>
                <a:sym typeface="Proxima Nova"/>
              </a:defRPr>
            </a:lvl7pPr>
            <a:lvl8pPr indent="0" lvl="7" marL="0" algn="ctr">
              <a:spcBef>
                <a:spcPts val="0"/>
              </a:spcBef>
              <a:buNone/>
              <a:defRPr b="0" i="0" sz="900" u="none" cap="none" strike="noStrike">
                <a:solidFill>
                  <a:schemeClr val="lt1"/>
                </a:solidFill>
                <a:latin typeface="Proxima Nova"/>
                <a:ea typeface="Proxima Nova"/>
                <a:cs typeface="Proxima Nova"/>
                <a:sym typeface="Proxima Nova"/>
              </a:defRPr>
            </a:lvl8pPr>
            <a:lvl9pPr indent="0" lvl="8" marL="0" algn="ctr">
              <a:spcBef>
                <a:spcPts val="0"/>
              </a:spcBef>
              <a:buNone/>
              <a:defRPr b="0" i="0" sz="900" u="none" cap="none" strike="noStrike">
                <a:solidFill>
                  <a:schemeClr val="lt1"/>
                </a:solidFill>
                <a:latin typeface="Proxima Nova"/>
                <a:ea typeface="Proxima Nova"/>
                <a:cs typeface="Proxima Nova"/>
                <a:sym typeface="Proxima Nova"/>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 List Content" type="twoObj">
  <p:cSld name="TWO_OBJECTS">
    <p:spTree>
      <p:nvGrpSpPr>
        <p:cNvPr id="107" name="Shape 107"/>
        <p:cNvGrpSpPr/>
        <p:nvPr/>
      </p:nvGrpSpPr>
      <p:grpSpPr>
        <a:xfrm>
          <a:off x="0" y="0"/>
          <a:ext cx="0" cy="0"/>
          <a:chOff x="0" y="0"/>
          <a:chExt cx="0" cy="0"/>
        </a:xfrm>
      </p:grpSpPr>
      <p:sp>
        <p:nvSpPr>
          <p:cNvPr id="108" name="Google Shape;108;p2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1"/>
              </a:buClr>
              <a:buSzPts val="2400"/>
              <a:buFont typeface="Proxima Nova"/>
              <a:buNone/>
              <a:defRPr sz="24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9" name="Google Shape;109;p25"/>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Autofit/>
          </a:bodyPr>
          <a:lstStyle>
            <a:lvl1pPr indent="-342900" lvl="0" marL="457200" algn="l">
              <a:lnSpc>
                <a:spcPct val="90000"/>
              </a:lnSpc>
              <a:spcBef>
                <a:spcPts val="800"/>
              </a:spcBef>
              <a:spcAft>
                <a:spcPts val="0"/>
              </a:spcAft>
              <a:buClr>
                <a:schemeClr val="dk1"/>
              </a:buClr>
              <a:buSzPts val="1800"/>
              <a:buChar char="•"/>
              <a:defRPr sz="1800">
                <a:solidFill>
                  <a:schemeClr val="dk1"/>
                </a:solidFill>
              </a:defRPr>
            </a:lvl1pPr>
            <a:lvl2pPr indent="-323850" lvl="1" marL="914400" algn="l">
              <a:lnSpc>
                <a:spcPct val="90000"/>
              </a:lnSpc>
              <a:spcBef>
                <a:spcPts val="400"/>
              </a:spcBef>
              <a:spcAft>
                <a:spcPts val="0"/>
              </a:spcAft>
              <a:buClr>
                <a:schemeClr val="dk1"/>
              </a:buClr>
              <a:buSzPts val="1500"/>
              <a:buChar char="•"/>
              <a:defRPr sz="1500">
                <a:solidFill>
                  <a:schemeClr val="dk1"/>
                </a:solidFill>
              </a:defRPr>
            </a:lvl2pPr>
            <a:lvl3pPr indent="-317500" lvl="2" marL="1371600" algn="l">
              <a:lnSpc>
                <a:spcPct val="90000"/>
              </a:lnSpc>
              <a:spcBef>
                <a:spcPts val="400"/>
              </a:spcBef>
              <a:spcAft>
                <a:spcPts val="0"/>
              </a:spcAft>
              <a:buClr>
                <a:schemeClr val="dk1"/>
              </a:buClr>
              <a:buSzPts val="1400"/>
              <a:buChar char="•"/>
              <a:defRPr sz="1400">
                <a:solidFill>
                  <a:schemeClr val="dk1"/>
                </a:solidFill>
              </a:defRPr>
            </a:lvl3pPr>
            <a:lvl4pPr indent="-304800" lvl="3" marL="1828800" algn="l">
              <a:lnSpc>
                <a:spcPct val="90000"/>
              </a:lnSpc>
              <a:spcBef>
                <a:spcPts val="400"/>
              </a:spcBef>
              <a:spcAft>
                <a:spcPts val="0"/>
              </a:spcAft>
              <a:buClr>
                <a:schemeClr val="dk1"/>
              </a:buClr>
              <a:buSzPts val="1200"/>
              <a:buChar char="•"/>
              <a:defRPr sz="1200">
                <a:solidFill>
                  <a:schemeClr val="dk1"/>
                </a:solidFill>
              </a:defRPr>
            </a:lvl4pPr>
            <a:lvl5pPr indent="-298450" lvl="4" marL="2286000" algn="l">
              <a:lnSpc>
                <a:spcPct val="90000"/>
              </a:lnSpc>
              <a:spcBef>
                <a:spcPts val="400"/>
              </a:spcBef>
              <a:spcAft>
                <a:spcPts val="0"/>
              </a:spcAft>
              <a:buClr>
                <a:schemeClr val="dk1"/>
              </a:buClr>
              <a:buSzPts val="1100"/>
              <a:buChar char="•"/>
              <a:defRPr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0" name="Google Shape;110;p25"/>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Autofit/>
          </a:bodyPr>
          <a:lstStyle>
            <a:lvl1pPr indent="-342900" lvl="0" marL="457200" algn="l">
              <a:lnSpc>
                <a:spcPct val="90000"/>
              </a:lnSpc>
              <a:spcBef>
                <a:spcPts val="800"/>
              </a:spcBef>
              <a:spcAft>
                <a:spcPts val="0"/>
              </a:spcAft>
              <a:buClr>
                <a:schemeClr val="dk1"/>
              </a:buClr>
              <a:buSzPts val="1800"/>
              <a:buChar char="•"/>
              <a:defRPr sz="1800">
                <a:solidFill>
                  <a:schemeClr val="dk1"/>
                </a:solidFill>
              </a:defRPr>
            </a:lvl1pPr>
            <a:lvl2pPr indent="-323850" lvl="1" marL="914400" algn="l">
              <a:lnSpc>
                <a:spcPct val="90000"/>
              </a:lnSpc>
              <a:spcBef>
                <a:spcPts val="400"/>
              </a:spcBef>
              <a:spcAft>
                <a:spcPts val="0"/>
              </a:spcAft>
              <a:buClr>
                <a:schemeClr val="dk1"/>
              </a:buClr>
              <a:buSzPts val="1500"/>
              <a:buChar char="•"/>
              <a:defRPr sz="1500">
                <a:solidFill>
                  <a:schemeClr val="dk1"/>
                </a:solidFill>
              </a:defRPr>
            </a:lvl2pPr>
            <a:lvl3pPr indent="-317500" lvl="2" marL="1371600" algn="l">
              <a:lnSpc>
                <a:spcPct val="90000"/>
              </a:lnSpc>
              <a:spcBef>
                <a:spcPts val="400"/>
              </a:spcBef>
              <a:spcAft>
                <a:spcPts val="0"/>
              </a:spcAft>
              <a:buClr>
                <a:schemeClr val="dk1"/>
              </a:buClr>
              <a:buSzPts val="1400"/>
              <a:buChar char="•"/>
              <a:defRPr sz="1400">
                <a:solidFill>
                  <a:schemeClr val="dk1"/>
                </a:solidFill>
              </a:defRPr>
            </a:lvl3pPr>
            <a:lvl4pPr indent="-304800" lvl="3" marL="1828800" algn="l">
              <a:lnSpc>
                <a:spcPct val="90000"/>
              </a:lnSpc>
              <a:spcBef>
                <a:spcPts val="400"/>
              </a:spcBef>
              <a:spcAft>
                <a:spcPts val="0"/>
              </a:spcAft>
              <a:buClr>
                <a:schemeClr val="dk1"/>
              </a:buClr>
              <a:buSzPts val="1200"/>
              <a:buChar char="•"/>
              <a:defRPr sz="1200">
                <a:solidFill>
                  <a:schemeClr val="dk1"/>
                </a:solidFill>
              </a:defRPr>
            </a:lvl4pPr>
            <a:lvl5pPr indent="-298450" lvl="4" marL="2286000" algn="l">
              <a:lnSpc>
                <a:spcPct val="90000"/>
              </a:lnSpc>
              <a:spcBef>
                <a:spcPts val="400"/>
              </a:spcBef>
              <a:spcAft>
                <a:spcPts val="0"/>
              </a:spcAft>
              <a:buClr>
                <a:schemeClr val="dk1"/>
              </a:buClr>
              <a:buSzPts val="1100"/>
              <a:buChar char="•"/>
              <a:defRPr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11" name="Google Shape;111;p25"/>
          <p:cNvPicPr preferRelativeResize="0"/>
          <p:nvPr/>
        </p:nvPicPr>
        <p:blipFill rotWithShape="1">
          <a:blip r:embed="rId2">
            <a:alphaModFix/>
          </a:blip>
          <a:srcRect b="0" l="0" r="0" t="0"/>
          <a:stretch/>
        </p:blipFill>
        <p:spPr>
          <a:xfrm>
            <a:off x="0" y="4814888"/>
            <a:ext cx="9144000" cy="328613"/>
          </a:xfrm>
          <a:prstGeom prst="rect">
            <a:avLst/>
          </a:prstGeom>
          <a:noFill/>
          <a:ln>
            <a:noFill/>
          </a:ln>
        </p:spPr>
      </p:pic>
      <p:sp>
        <p:nvSpPr>
          <p:cNvPr id="112" name="Google Shape;112;p25"/>
          <p:cNvSpPr txBox="1"/>
          <p:nvPr>
            <p:ph idx="12" type="sldNum"/>
          </p:nvPr>
        </p:nvSpPr>
        <p:spPr>
          <a:xfrm>
            <a:off x="8549826" y="4842272"/>
            <a:ext cx="285750" cy="273844"/>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b="0" i="0" sz="900" u="none" cap="none" strike="noStrike">
                <a:solidFill>
                  <a:schemeClr val="lt1"/>
                </a:solidFill>
                <a:latin typeface="Proxima Nova"/>
                <a:ea typeface="Proxima Nova"/>
                <a:cs typeface="Proxima Nova"/>
                <a:sym typeface="Proxima Nova"/>
              </a:defRPr>
            </a:lvl1pPr>
            <a:lvl2pPr indent="0" lvl="1" marL="0" algn="ctr">
              <a:spcBef>
                <a:spcPts val="0"/>
              </a:spcBef>
              <a:buNone/>
              <a:defRPr b="0" i="0" sz="900" u="none" cap="none" strike="noStrike">
                <a:solidFill>
                  <a:schemeClr val="lt1"/>
                </a:solidFill>
                <a:latin typeface="Proxima Nova"/>
                <a:ea typeface="Proxima Nova"/>
                <a:cs typeface="Proxima Nova"/>
                <a:sym typeface="Proxima Nova"/>
              </a:defRPr>
            </a:lvl2pPr>
            <a:lvl3pPr indent="0" lvl="2" marL="0" algn="ctr">
              <a:spcBef>
                <a:spcPts val="0"/>
              </a:spcBef>
              <a:buNone/>
              <a:defRPr b="0" i="0" sz="900" u="none" cap="none" strike="noStrike">
                <a:solidFill>
                  <a:schemeClr val="lt1"/>
                </a:solidFill>
                <a:latin typeface="Proxima Nova"/>
                <a:ea typeface="Proxima Nova"/>
                <a:cs typeface="Proxima Nova"/>
                <a:sym typeface="Proxima Nova"/>
              </a:defRPr>
            </a:lvl3pPr>
            <a:lvl4pPr indent="0" lvl="3" marL="0" algn="ctr">
              <a:spcBef>
                <a:spcPts val="0"/>
              </a:spcBef>
              <a:buNone/>
              <a:defRPr b="0" i="0" sz="900" u="none" cap="none" strike="noStrike">
                <a:solidFill>
                  <a:schemeClr val="lt1"/>
                </a:solidFill>
                <a:latin typeface="Proxima Nova"/>
                <a:ea typeface="Proxima Nova"/>
                <a:cs typeface="Proxima Nova"/>
                <a:sym typeface="Proxima Nova"/>
              </a:defRPr>
            </a:lvl4pPr>
            <a:lvl5pPr indent="0" lvl="4" marL="0" algn="ctr">
              <a:spcBef>
                <a:spcPts val="0"/>
              </a:spcBef>
              <a:buNone/>
              <a:defRPr b="0" i="0" sz="900" u="none" cap="none" strike="noStrike">
                <a:solidFill>
                  <a:schemeClr val="lt1"/>
                </a:solidFill>
                <a:latin typeface="Proxima Nova"/>
                <a:ea typeface="Proxima Nova"/>
                <a:cs typeface="Proxima Nova"/>
                <a:sym typeface="Proxima Nova"/>
              </a:defRPr>
            </a:lvl5pPr>
            <a:lvl6pPr indent="0" lvl="5" marL="0" algn="ctr">
              <a:spcBef>
                <a:spcPts val="0"/>
              </a:spcBef>
              <a:buNone/>
              <a:defRPr b="0" i="0" sz="900" u="none" cap="none" strike="noStrike">
                <a:solidFill>
                  <a:schemeClr val="lt1"/>
                </a:solidFill>
                <a:latin typeface="Proxima Nova"/>
                <a:ea typeface="Proxima Nova"/>
                <a:cs typeface="Proxima Nova"/>
                <a:sym typeface="Proxima Nova"/>
              </a:defRPr>
            </a:lvl6pPr>
            <a:lvl7pPr indent="0" lvl="6" marL="0" algn="ctr">
              <a:spcBef>
                <a:spcPts val="0"/>
              </a:spcBef>
              <a:buNone/>
              <a:defRPr b="0" i="0" sz="900" u="none" cap="none" strike="noStrike">
                <a:solidFill>
                  <a:schemeClr val="lt1"/>
                </a:solidFill>
                <a:latin typeface="Proxima Nova"/>
                <a:ea typeface="Proxima Nova"/>
                <a:cs typeface="Proxima Nova"/>
                <a:sym typeface="Proxima Nova"/>
              </a:defRPr>
            </a:lvl7pPr>
            <a:lvl8pPr indent="0" lvl="7" marL="0" algn="ctr">
              <a:spcBef>
                <a:spcPts val="0"/>
              </a:spcBef>
              <a:buNone/>
              <a:defRPr b="0" i="0" sz="900" u="none" cap="none" strike="noStrike">
                <a:solidFill>
                  <a:schemeClr val="lt1"/>
                </a:solidFill>
                <a:latin typeface="Proxima Nova"/>
                <a:ea typeface="Proxima Nova"/>
                <a:cs typeface="Proxima Nova"/>
                <a:sym typeface="Proxima Nova"/>
              </a:defRPr>
            </a:lvl8pPr>
            <a:lvl9pPr indent="0" lvl="8" marL="0" algn="ctr">
              <a:spcBef>
                <a:spcPts val="0"/>
              </a:spcBef>
              <a:buNone/>
              <a:defRPr b="0" i="0" sz="900" u="none" cap="none" strike="noStrike">
                <a:solidFill>
                  <a:schemeClr val="lt1"/>
                </a:solidFill>
                <a:latin typeface="Proxima Nova"/>
                <a:ea typeface="Proxima Nova"/>
                <a:cs typeface="Proxima Nova"/>
                <a:sym typeface="Proxima Nova"/>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 List Content w/ Titles" type="twoTxTwoObj">
  <p:cSld name="TWO_OBJECTS_WITH_TEXT">
    <p:spTree>
      <p:nvGrpSpPr>
        <p:cNvPr id="113" name="Shape 113"/>
        <p:cNvGrpSpPr/>
        <p:nvPr/>
      </p:nvGrpSpPr>
      <p:grpSpPr>
        <a:xfrm>
          <a:off x="0" y="0"/>
          <a:ext cx="0" cy="0"/>
          <a:chOff x="0" y="0"/>
          <a:chExt cx="0" cy="0"/>
        </a:xfrm>
      </p:grpSpPr>
      <p:sp>
        <p:nvSpPr>
          <p:cNvPr id="114" name="Google Shape;114;p26"/>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1"/>
              </a:buClr>
              <a:buSzPts val="2400"/>
              <a:buFont typeface="Proxima Nova"/>
              <a:buNone/>
              <a:defRPr sz="24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5" name="Google Shape;115;p26"/>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accent1"/>
              </a:buClr>
              <a:buSzPts val="1800"/>
              <a:buNone/>
              <a:defRPr b="1" sz="1800">
                <a:solidFill>
                  <a:schemeClr val="accent1"/>
                </a:solidFill>
                <a:latin typeface="Proxima Nova"/>
                <a:ea typeface="Proxima Nova"/>
                <a:cs typeface="Proxima Nova"/>
                <a:sym typeface="Proxima Nova"/>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16" name="Google Shape;116;p26"/>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Autofit/>
          </a:bodyPr>
          <a:lstStyle>
            <a:lvl1pPr indent="-342900" lvl="0" marL="457200" algn="l">
              <a:lnSpc>
                <a:spcPct val="90000"/>
              </a:lnSpc>
              <a:spcBef>
                <a:spcPts val="800"/>
              </a:spcBef>
              <a:spcAft>
                <a:spcPts val="0"/>
              </a:spcAft>
              <a:buClr>
                <a:schemeClr val="dk1"/>
              </a:buClr>
              <a:buSzPts val="1800"/>
              <a:buChar char="•"/>
              <a:defRPr sz="1800">
                <a:solidFill>
                  <a:schemeClr val="dk1"/>
                </a:solidFill>
              </a:defRPr>
            </a:lvl1pPr>
            <a:lvl2pPr indent="-323850" lvl="1" marL="914400" algn="l">
              <a:lnSpc>
                <a:spcPct val="90000"/>
              </a:lnSpc>
              <a:spcBef>
                <a:spcPts val="400"/>
              </a:spcBef>
              <a:spcAft>
                <a:spcPts val="0"/>
              </a:spcAft>
              <a:buClr>
                <a:schemeClr val="dk1"/>
              </a:buClr>
              <a:buSzPts val="1500"/>
              <a:buChar char="•"/>
              <a:defRPr sz="1500">
                <a:solidFill>
                  <a:schemeClr val="dk1"/>
                </a:solidFill>
              </a:defRPr>
            </a:lvl2pPr>
            <a:lvl3pPr indent="-317500" lvl="2" marL="1371600" algn="l">
              <a:lnSpc>
                <a:spcPct val="90000"/>
              </a:lnSpc>
              <a:spcBef>
                <a:spcPts val="400"/>
              </a:spcBef>
              <a:spcAft>
                <a:spcPts val="0"/>
              </a:spcAft>
              <a:buClr>
                <a:schemeClr val="dk1"/>
              </a:buClr>
              <a:buSzPts val="1400"/>
              <a:buChar char="•"/>
              <a:defRPr sz="1400">
                <a:solidFill>
                  <a:schemeClr val="dk1"/>
                </a:solidFill>
              </a:defRPr>
            </a:lvl3pPr>
            <a:lvl4pPr indent="-304800" lvl="3" marL="1828800" algn="l">
              <a:lnSpc>
                <a:spcPct val="90000"/>
              </a:lnSpc>
              <a:spcBef>
                <a:spcPts val="400"/>
              </a:spcBef>
              <a:spcAft>
                <a:spcPts val="0"/>
              </a:spcAft>
              <a:buClr>
                <a:schemeClr val="dk1"/>
              </a:buClr>
              <a:buSzPts val="1200"/>
              <a:buChar char="•"/>
              <a:defRPr sz="1200">
                <a:solidFill>
                  <a:schemeClr val="dk1"/>
                </a:solidFill>
              </a:defRPr>
            </a:lvl4pPr>
            <a:lvl5pPr indent="-304800" lvl="4" marL="2286000" algn="l">
              <a:lnSpc>
                <a:spcPct val="90000"/>
              </a:lnSpc>
              <a:spcBef>
                <a:spcPts val="400"/>
              </a:spcBef>
              <a:spcAft>
                <a:spcPts val="0"/>
              </a:spcAft>
              <a:buClr>
                <a:schemeClr val="dk1"/>
              </a:buClr>
              <a:buSzPts val="1200"/>
              <a:buChar char="•"/>
              <a:defRPr sz="12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7" name="Google Shape;117;p26"/>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accent1"/>
              </a:buClr>
              <a:buSzPts val="1800"/>
              <a:buNone/>
              <a:defRPr b="1" sz="1800">
                <a:solidFill>
                  <a:schemeClr val="accent1"/>
                </a:solidFill>
                <a:latin typeface="Proxima Nova"/>
                <a:ea typeface="Proxima Nova"/>
                <a:cs typeface="Proxima Nova"/>
                <a:sym typeface="Proxima Nova"/>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18" name="Google Shape;118;p26"/>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Autofit/>
          </a:bodyPr>
          <a:lstStyle>
            <a:lvl1pPr indent="-342900" lvl="0" marL="457200" algn="l">
              <a:lnSpc>
                <a:spcPct val="90000"/>
              </a:lnSpc>
              <a:spcBef>
                <a:spcPts val="800"/>
              </a:spcBef>
              <a:spcAft>
                <a:spcPts val="0"/>
              </a:spcAft>
              <a:buClr>
                <a:schemeClr val="dk1"/>
              </a:buClr>
              <a:buSzPts val="1800"/>
              <a:buChar char="•"/>
              <a:defRPr sz="1800">
                <a:solidFill>
                  <a:schemeClr val="dk1"/>
                </a:solidFill>
              </a:defRPr>
            </a:lvl1pPr>
            <a:lvl2pPr indent="-323850" lvl="1" marL="914400" algn="l">
              <a:lnSpc>
                <a:spcPct val="90000"/>
              </a:lnSpc>
              <a:spcBef>
                <a:spcPts val="400"/>
              </a:spcBef>
              <a:spcAft>
                <a:spcPts val="0"/>
              </a:spcAft>
              <a:buClr>
                <a:schemeClr val="dk1"/>
              </a:buClr>
              <a:buSzPts val="1500"/>
              <a:buChar char="•"/>
              <a:defRPr sz="1500">
                <a:solidFill>
                  <a:schemeClr val="dk1"/>
                </a:solidFill>
              </a:defRPr>
            </a:lvl2pPr>
            <a:lvl3pPr indent="-317500" lvl="2" marL="1371600" algn="l">
              <a:lnSpc>
                <a:spcPct val="90000"/>
              </a:lnSpc>
              <a:spcBef>
                <a:spcPts val="400"/>
              </a:spcBef>
              <a:spcAft>
                <a:spcPts val="0"/>
              </a:spcAft>
              <a:buClr>
                <a:schemeClr val="dk1"/>
              </a:buClr>
              <a:buSzPts val="1400"/>
              <a:buChar char="•"/>
              <a:defRPr sz="1400">
                <a:solidFill>
                  <a:schemeClr val="dk1"/>
                </a:solidFill>
              </a:defRPr>
            </a:lvl3pPr>
            <a:lvl4pPr indent="-304800" lvl="3" marL="1828800" algn="l">
              <a:lnSpc>
                <a:spcPct val="90000"/>
              </a:lnSpc>
              <a:spcBef>
                <a:spcPts val="400"/>
              </a:spcBef>
              <a:spcAft>
                <a:spcPts val="0"/>
              </a:spcAft>
              <a:buClr>
                <a:schemeClr val="dk1"/>
              </a:buClr>
              <a:buSzPts val="1200"/>
              <a:buChar char="•"/>
              <a:defRPr sz="1200">
                <a:solidFill>
                  <a:schemeClr val="dk1"/>
                </a:solidFill>
              </a:defRPr>
            </a:lvl4pPr>
            <a:lvl5pPr indent="-298450" lvl="4" marL="2286000" algn="l">
              <a:lnSpc>
                <a:spcPct val="90000"/>
              </a:lnSpc>
              <a:spcBef>
                <a:spcPts val="400"/>
              </a:spcBef>
              <a:spcAft>
                <a:spcPts val="0"/>
              </a:spcAft>
              <a:buClr>
                <a:schemeClr val="dk1"/>
              </a:buClr>
              <a:buSzPts val="1100"/>
              <a:buChar char="•"/>
              <a:defRPr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19" name="Google Shape;119;p26"/>
          <p:cNvPicPr preferRelativeResize="0"/>
          <p:nvPr/>
        </p:nvPicPr>
        <p:blipFill rotWithShape="1">
          <a:blip r:embed="rId2">
            <a:alphaModFix/>
          </a:blip>
          <a:srcRect b="0" l="0" r="0" t="0"/>
          <a:stretch/>
        </p:blipFill>
        <p:spPr>
          <a:xfrm>
            <a:off x="0" y="4814888"/>
            <a:ext cx="9144000" cy="328613"/>
          </a:xfrm>
          <a:prstGeom prst="rect">
            <a:avLst/>
          </a:prstGeom>
          <a:noFill/>
          <a:ln>
            <a:noFill/>
          </a:ln>
        </p:spPr>
      </p:pic>
      <p:sp>
        <p:nvSpPr>
          <p:cNvPr id="120" name="Google Shape;120;p26"/>
          <p:cNvSpPr txBox="1"/>
          <p:nvPr>
            <p:ph idx="12" type="sldNum"/>
          </p:nvPr>
        </p:nvSpPr>
        <p:spPr>
          <a:xfrm>
            <a:off x="8549826" y="4842272"/>
            <a:ext cx="285750" cy="273844"/>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b="0" i="0" sz="900" u="none" cap="none" strike="noStrike">
                <a:solidFill>
                  <a:schemeClr val="lt1"/>
                </a:solidFill>
                <a:latin typeface="Proxima Nova"/>
                <a:ea typeface="Proxima Nova"/>
                <a:cs typeface="Proxima Nova"/>
                <a:sym typeface="Proxima Nova"/>
              </a:defRPr>
            </a:lvl1pPr>
            <a:lvl2pPr indent="0" lvl="1" marL="0" algn="ctr">
              <a:spcBef>
                <a:spcPts val="0"/>
              </a:spcBef>
              <a:buNone/>
              <a:defRPr b="0" i="0" sz="900" u="none" cap="none" strike="noStrike">
                <a:solidFill>
                  <a:schemeClr val="lt1"/>
                </a:solidFill>
                <a:latin typeface="Proxima Nova"/>
                <a:ea typeface="Proxima Nova"/>
                <a:cs typeface="Proxima Nova"/>
                <a:sym typeface="Proxima Nova"/>
              </a:defRPr>
            </a:lvl2pPr>
            <a:lvl3pPr indent="0" lvl="2" marL="0" algn="ctr">
              <a:spcBef>
                <a:spcPts val="0"/>
              </a:spcBef>
              <a:buNone/>
              <a:defRPr b="0" i="0" sz="900" u="none" cap="none" strike="noStrike">
                <a:solidFill>
                  <a:schemeClr val="lt1"/>
                </a:solidFill>
                <a:latin typeface="Proxima Nova"/>
                <a:ea typeface="Proxima Nova"/>
                <a:cs typeface="Proxima Nova"/>
                <a:sym typeface="Proxima Nova"/>
              </a:defRPr>
            </a:lvl3pPr>
            <a:lvl4pPr indent="0" lvl="3" marL="0" algn="ctr">
              <a:spcBef>
                <a:spcPts val="0"/>
              </a:spcBef>
              <a:buNone/>
              <a:defRPr b="0" i="0" sz="900" u="none" cap="none" strike="noStrike">
                <a:solidFill>
                  <a:schemeClr val="lt1"/>
                </a:solidFill>
                <a:latin typeface="Proxima Nova"/>
                <a:ea typeface="Proxima Nova"/>
                <a:cs typeface="Proxima Nova"/>
                <a:sym typeface="Proxima Nova"/>
              </a:defRPr>
            </a:lvl4pPr>
            <a:lvl5pPr indent="0" lvl="4" marL="0" algn="ctr">
              <a:spcBef>
                <a:spcPts val="0"/>
              </a:spcBef>
              <a:buNone/>
              <a:defRPr b="0" i="0" sz="900" u="none" cap="none" strike="noStrike">
                <a:solidFill>
                  <a:schemeClr val="lt1"/>
                </a:solidFill>
                <a:latin typeface="Proxima Nova"/>
                <a:ea typeface="Proxima Nova"/>
                <a:cs typeface="Proxima Nova"/>
                <a:sym typeface="Proxima Nova"/>
              </a:defRPr>
            </a:lvl5pPr>
            <a:lvl6pPr indent="0" lvl="5" marL="0" algn="ctr">
              <a:spcBef>
                <a:spcPts val="0"/>
              </a:spcBef>
              <a:buNone/>
              <a:defRPr b="0" i="0" sz="900" u="none" cap="none" strike="noStrike">
                <a:solidFill>
                  <a:schemeClr val="lt1"/>
                </a:solidFill>
                <a:latin typeface="Proxima Nova"/>
                <a:ea typeface="Proxima Nova"/>
                <a:cs typeface="Proxima Nova"/>
                <a:sym typeface="Proxima Nova"/>
              </a:defRPr>
            </a:lvl6pPr>
            <a:lvl7pPr indent="0" lvl="6" marL="0" algn="ctr">
              <a:spcBef>
                <a:spcPts val="0"/>
              </a:spcBef>
              <a:buNone/>
              <a:defRPr b="0" i="0" sz="900" u="none" cap="none" strike="noStrike">
                <a:solidFill>
                  <a:schemeClr val="lt1"/>
                </a:solidFill>
                <a:latin typeface="Proxima Nova"/>
                <a:ea typeface="Proxima Nova"/>
                <a:cs typeface="Proxima Nova"/>
                <a:sym typeface="Proxima Nova"/>
              </a:defRPr>
            </a:lvl7pPr>
            <a:lvl8pPr indent="0" lvl="7" marL="0" algn="ctr">
              <a:spcBef>
                <a:spcPts val="0"/>
              </a:spcBef>
              <a:buNone/>
              <a:defRPr b="0" i="0" sz="900" u="none" cap="none" strike="noStrike">
                <a:solidFill>
                  <a:schemeClr val="lt1"/>
                </a:solidFill>
                <a:latin typeface="Proxima Nova"/>
                <a:ea typeface="Proxima Nova"/>
                <a:cs typeface="Proxima Nova"/>
                <a:sym typeface="Proxima Nova"/>
              </a:defRPr>
            </a:lvl8pPr>
            <a:lvl9pPr indent="0" lvl="8" marL="0" algn="ctr">
              <a:spcBef>
                <a:spcPts val="0"/>
              </a:spcBef>
              <a:buNone/>
              <a:defRPr b="0" i="0" sz="900" u="none" cap="none" strike="noStrike">
                <a:solidFill>
                  <a:schemeClr val="lt1"/>
                </a:solidFill>
                <a:latin typeface="Proxima Nova"/>
                <a:ea typeface="Proxima Nova"/>
                <a:cs typeface="Proxima Nova"/>
                <a:sym typeface="Proxima Nova"/>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White Blank" type="blank">
  <p:cSld name="BLANK">
    <p:spTree>
      <p:nvGrpSpPr>
        <p:cNvPr id="121" name="Shape 121"/>
        <p:cNvGrpSpPr/>
        <p:nvPr/>
      </p:nvGrpSpPr>
      <p:grpSpPr>
        <a:xfrm>
          <a:off x="0" y="0"/>
          <a:ext cx="0" cy="0"/>
          <a:chOff x="0" y="0"/>
          <a:chExt cx="0" cy="0"/>
        </a:xfrm>
      </p:grpSpPr>
      <p:pic>
        <p:nvPicPr>
          <p:cNvPr id="122" name="Google Shape;122;p27"/>
          <p:cNvPicPr preferRelativeResize="0"/>
          <p:nvPr/>
        </p:nvPicPr>
        <p:blipFill rotWithShape="1">
          <a:blip r:embed="rId2">
            <a:alphaModFix/>
          </a:blip>
          <a:srcRect b="0" l="0" r="0" t="0"/>
          <a:stretch/>
        </p:blipFill>
        <p:spPr>
          <a:xfrm>
            <a:off x="0" y="4814888"/>
            <a:ext cx="9144000" cy="328613"/>
          </a:xfrm>
          <a:prstGeom prst="rect">
            <a:avLst/>
          </a:prstGeom>
          <a:noFill/>
          <a:ln>
            <a:noFill/>
          </a:ln>
        </p:spPr>
      </p:pic>
      <p:sp>
        <p:nvSpPr>
          <p:cNvPr id="123" name="Google Shape;123;p27"/>
          <p:cNvSpPr txBox="1"/>
          <p:nvPr>
            <p:ph idx="12" type="sldNum"/>
          </p:nvPr>
        </p:nvSpPr>
        <p:spPr>
          <a:xfrm>
            <a:off x="8549826" y="4842272"/>
            <a:ext cx="285750" cy="273844"/>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b="0" i="0" sz="900" u="none" cap="none" strike="noStrike">
                <a:solidFill>
                  <a:schemeClr val="lt1"/>
                </a:solidFill>
                <a:latin typeface="Proxima Nova"/>
                <a:ea typeface="Proxima Nova"/>
                <a:cs typeface="Proxima Nova"/>
                <a:sym typeface="Proxima Nova"/>
              </a:defRPr>
            </a:lvl1pPr>
            <a:lvl2pPr indent="0" lvl="1" marL="0" algn="ctr">
              <a:spcBef>
                <a:spcPts val="0"/>
              </a:spcBef>
              <a:buNone/>
              <a:defRPr b="0" i="0" sz="900" u="none" cap="none" strike="noStrike">
                <a:solidFill>
                  <a:schemeClr val="lt1"/>
                </a:solidFill>
                <a:latin typeface="Proxima Nova"/>
                <a:ea typeface="Proxima Nova"/>
                <a:cs typeface="Proxima Nova"/>
                <a:sym typeface="Proxima Nova"/>
              </a:defRPr>
            </a:lvl2pPr>
            <a:lvl3pPr indent="0" lvl="2" marL="0" algn="ctr">
              <a:spcBef>
                <a:spcPts val="0"/>
              </a:spcBef>
              <a:buNone/>
              <a:defRPr b="0" i="0" sz="900" u="none" cap="none" strike="noStrike">
                <a:solidFill>
                  <a:schemeClr val="lt1"/>
                </a:solidFill>
                <a:latin typeface="Proxima Nova"/>
                <a:ea typeface="Proxima Nova"/>
                <a:cs typeface="Proxima Nova"/>
                <a:sym typeface="Proxima Nova"/>
              </a:defRPr>
            </a:lvl3pPr>
            <a:lvl4pPr indent="0" lvl="3" marL="0" algn="ctr">
              <a:spcBef>
                <a:spcPts val="0"/>
              </a:spcBef>
              <a:buNone/>
              <a:defRPr b="0" i="0" sz="900" u="none" cap="none" strike="noStrike">
                <a:solidFill>
                  <a:schemeClr val="lt1"/>
                </a:solidFill>
                <a:latin typeface="Proxima Nova"/>
                <a:ea typeface="Proxima Nova"/>
                <a:cs typeface="Proxima Nova"/>
                <a:sym typeface="Proxima Nova"/>
              </a:defRPr>
            </a:lvl4pPr>
            <a:lvl5pPr indent="0" lvl="4" marL="0" algn="ctr">
              <a:spcBef>
                <a:spcPts val="0"/>
              </a:spcBef>
              <a:buNone/>
              <a:defRPr b="0" i="0" sz="900" u="none" cap="none" strike="noStrike">
                <a:solidFill>
                  <a:schemeClr val="lt1"/>
                </a:solidFill>
                <a:latin typeface="Proxima Nova"/>
                <a:ea typeface="Proxima Nova"/>
                <a:cs typeface="Proxima Nova"/>
                <a:sym typeface="Proxima Nova"/>
              </a:defRPr>
            </a:lvl5pPr>
            <a:lvl6pPr indent="0" lvl="5" marL="0" algn="ctr">
              <a:spcBef>
                <a:spcPts val="0"/>
              </a:spcBef>
              <a:buNone/>
              <a:defRPr b="0" i="0" sz="900" u="none" cap="none" strike="noStrike">
                <a:solidFill>
                  <a:schemeClr val="lt1"/>
                </a:solidFill>
                <a:latin typeface="Proxima Nova"/>
                <a:ea typeface="Proxima Nova"/>
                <a:cs typeface="Proxima Nova"/>
                <a:sym typeface="Proxima Nova"/>
              </a:defRPr>
            </a:lvl6pPr>
            <a:lvl7pPr indent="0" lvl="6" marL="0" algn="ctr">
              <a:spcBef>
                <a:spcPts val="0"/>
              </a:spcBef>
              <a:buNone/>
              <a:defRPr b="0" i="0" sz="900" u="none" cap="none" strike="noStrike">
                <a:solidFill>
                  <a:schemeClr val="lt1"/>
                </a:solidFill>
                <a:latin typeface="Proxima Nova"/>
                <a:ea typeface="Proxima Nova"/>
                <a:cs typeface="Proxima Nova"/>
                <a:sym typeface="Proxima Nova"/>
              </a:defRPr>
            </a:lvl7pPr>
            <a:lvl8pPr indent="0" lvl="7" marL="0" algn="ctr">
              <a:spcBef>
                <a:spcPts val="0"/>
              </a:spcBef>
              <a:buNone/>
              <a:defRPr b="0" i="0" sz="900" u="none" cap="none" strike="noStrike">
                <a:solidFill>
                  <a:schemeClr val="lt1"/>
                </a:solidFill>
                <a:latin typeface="Proxima Nova"/>
                <a:ea typeface="Proxima Nova"/>
                <a:cs typeface="Proxima Nova"/>
                <a:sym typeface="Proxima Nova"/>
              </a:defRPr>
            </a:lvl8pPr>
            <a:lvl9pPr indent="0" lvl="8" marL="0" algn="ctr">
              <a:spcBef>
                <a:spcPts val="0"/>
              </a:spcBef>
              <a:buNone/>
              <a:defRPr b="0" i="0" sz="900" u="none" cap="none" strike="noStrike">
                <a:solidFill>
                  <a:schemeClr val="lt1"/>
                </a:solidFill>
                <a:latin typeface="Proxima Nova"/>
                <a:ea typeface="Proxima Nova"/>
                <a:cs typeface="Proxima Nova"/>
                <a:sym typeface="Proxima Nova"/>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theme" Target="../theme/theme3.xml"/><Relationship Id="rId14" Type="http://schemas.openxmlformats.org/officeDocument/2006/relationships/slideLayout" Target="../slideLayouts/slideLayout2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accent1"/>
              </a:buClr>
              <a:buSzPts val="3300"/>
              <a:buFont typeface="Proxima Nova"/>
              <a:buNone/>
              <a:defRPr b="1" i="0" sz="3300" u="none" cap="none" strike="noStrike">
                <a:solidFill>
                  <a:schemeClr val="accent1"/>
                </a:solidFill>
                <a:latin typeface="Proxima Nova"/>
                <a:ea typeface="Proxima Nova"/>
                <a:cs typeface="Proxima Nova"/>
                <a:sym typeface="Proxima Nova"/>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Proxima Nova"/>
                <a:ea typeface="Proxima Nova"/>
                <a:cs typeface="Proxima Nova"/>
                <a:sym typeface="Proxima Nova"/>
              </a:defRPr>
            </a:lvl1pPr>
            <a:lvl2pPr indent="-336550" lvl="1" marL="914400" marR="0" rtl="0" algn="l">
              <a:lnSpc>
                <a:spcPct val="90000"/>
              </a:lnSpc>
              <a:spcBef>
                <a:spcPts val="400"/>
              </a:spcBef>
              <a:spcAft>
                <a:spcPts val="0"/>
              </a:spcAft>
              <a:buClr>
                <a:schemeClr val="dk1"/>
              </a:buClr>
              <a:buSzPts val="1700"/>
              <a:buFont typeface="Arial"/>
              <a:buChar char="•"/>
              <a:defRPr b="0" i="0" sz="1700" u="none" cap="none" strike="noStrike">
                <a:solidFill>
                  <a:schemeClr val="dk1"/>
                </a:solidFill>
                <a:latin typeface="Proxima Nova"/>
                <a:ea typeface="Proxima Nova"/>
                <a:cs typeface="Proxima Nova"/>
                <a:sym typeface="Proxima Nova"/>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Proxima Nova"/>
                <a:ea typeface="Proxima Nova"/>
                <a:cs typeface="Proxima Nova"/>
                <a:sym typeface="Proxima Nova"/>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roxima Nova"/>
                <a:ea typeface="Proxima Nova"/>
                <a:cs typeface="Proxima Nova"/>
                <a:sym typeface="Proxima Nova"/>
              </a:defRPr>
            </a:lvl4pPr>
            <a:lvl5pPr indent="-304800" lvl="4" marL="22860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Proxima Nova"/>
                <a:ea typeface="Proxima Nova"/>
                <a:cs typeface="Proxima Nova"/>
                <a:sym typeface="Proxima Nova"/>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roxima Nova"/>
                <a:ea typeface="Proxima Nova"/>
                <a:cs typeface="Proxima Nova"/>
                <a:sym typeface="Proxima Nova"/>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roxima Nova"/>
                <a:ea typeface="Proxima Nova"/>
                <a:cs typeface="Proxima Nova"/>
                <a:sym typeface="Proxima Nova"/>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roxima Nova"/>
                <a:ea typeface="Proxima Nova"/>
                <a:cs typeface="Proxima Nova"/>
                <a:sym typeface="Proxima Nova"/>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roxima Nova"/>
                <a:ea typeface="Proxima Nova"/>
                <a:cs typeface="Proxima Nova"/>
                <a:sym typeface="Proxima Nova"/>
              </a:defRPr>
            </a:lvl9pPr>
          </a:lstStyle>
          <a:p/>
        </p:txBody>
      </p:sp>
      <p:sp>
        <p:nvSpPr>
          <p:cNvPr id="53" name="Google Shape;53;p13"/>
          <p:cNvSpPr txBox="1"/>
          <p:nvPr>
            <p:ph idx="12" type="sldNum"/>
          </p:nvPr>
        </p:nvSpPr>
        <p:spPr>
          <a:xfrm>
            <a:off x="113191" y="4760604"/>
            <a:ext cx="28575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chemeClr val="accent2"/>
                </a:solidFill>
                <a:latin typeface="Proxima Nova"/>
                <a:ea typeface="Proxima Nova"/>
                <a:cs typeface="Proxima Nova"/>
                <a:sym typeface="Proxima Nova"/>
              </a:defRPr>
            </a:lvl1pPr>
            <a:lvl2pPr indent="0" lvl="1" marL="0" marR="0" rtl="0" algn="r">
              <a:spcBef>
                <a:spcPts val="0"/>
              </a:spcBef>
              <a:buNone/>
              <a:defRPr b="0" i="0" sz="900" u="none" cap="none" strike="noStrike">
                <a:solidFill>
                  <a:schemeClr val="accent2"/>
                </a:solidFill>
                <a:latin typeface="Proxima Nova"/>
                <a:ea typeface="Proxima Nova"/>
                <a:cs typeface="Proxima Nova"/>
                <a:sym typeface="Proxima Nova"/>
              </a:defRPr>
            </a:lvl2pPr>
            <a:lvl3pPr indent="0" lvl="2" marL="0" marR="0" rtl="0" algn="r">
              <a:spcBef>
                <a:spcPts val="0"/>
              </a:spcBef>
              <a:buNone/>
              <a:defRPr b="0" i="0" sz="900" u="none" cap="none" strike="noStrike">
                <a:solidFill>
                  <a:schemeClr val="accent2"/>
                </a:solidFill>
                <a:latin typeface="Proxima Nova"/>
                <a:ea typeface="Proxima Nova"/>
                <a:cs typeface="Proxima Nova"/>
                <a:sym typeface="Proxima Nova"/>
              </a:defRPr>
            </a:lvl3pPr>
            <a:lvl4pPr indent="0" lvl="3" marL="0" marR="0" rtl="0" algn="r">
              <a:spcBef>
                <a:spcPts val="0"/>
              </a:spcBef>
              <a:buNone/>
              <a:defRPr b="0" i="0" sz="900" u="none" cap="none" strike="noStrike">
                <a:solidFill>
                  <a:schemeClr val="accent2"/>
                </a:solidFill>
                <a:latin typeface="Proxima Nova"/>
                <a:ea typeface="Proxima Nova"/>
                <a:cs typeface="Proxima Nova"/>
                <a:sym typeface="Proxima Nova"/>
              </a:defRPr>
            </a:lvl4pPr>
            <a:lvl5pPr indent="0" lvl="4" marL="0" marR="0" rtl="0" algn="r">
              <a:spcBef>
                <a:spcPts val="0"/>
              </a:spcBef>
              <a:buNone/>
              <a:defRPr b="0" i="0" sz="900" u="none" cap="none" strike="noStrike">
                <a:solidFill>
                  <a:schemeClr val="accent2"/>
                </a:solidFill>
                <a:latin typeface="Proxima Nova"/>
                <a:ea typeface="Proxima Nova"/>
                <a:cs typeface="Proxima Nova"/>
                <a:sym typeface="Proxima Nova"/>
              </a:defRPr>
            </a:lvl5pPr>
            <a:lvl6pPr indent="0" lvl="5" marL="0" marR="0" rtl="0" algn="r">
              <a:spcBef>
                <a:spcPts val="0"/>
              </a:spcBef>
              <a:buNone/>
              <a:defRPr b="0" i="0" sz="900" u="none" cap="none" strike="noStrike">
                <a:solidFill>
                  <a:schemeClr val="accent2"/>
                </a:solidFill>
                <a:latin typeface="Proxima Nova"/>
                <a:ea typeface="Proxima Nova"/>
                <a:cs typeface="Proxima Nova"/>
                <a:sym typeface="Proxima Nova"/>
              </a:defRPr>
            </a:lvl6pPr>
            <a:lvl7pPr indent="0" lvl="6" marL="0" marR="0" rtl="0" algn="r">
              <a:spcBef>
                <a:spcPts val="0"/>
              </a:spcBef>
              <a:buNone/>
              <a:defRPr b="0" i="0" sz="900" u="none" cap="none" strike="noStrike">
                <a:solidFill>
                  <a:schemeClr val="accent2"/>
                </a:solidFill>
                <a:latin typeface="Proxima Nova"/>
                <a:ea typeface="Proxima Nova"/>
                <a:cs typeface="Proxima Nova"/>
                <a:sym typeface="Proxima Nova"/>
              </a:defRPr>
            </a:lvl7pPr>
            <a:lvl8pPr indent="0" lvl="7" marL="0" marR="0" rtl="0" algn="r">
              <a:spcBef>
                <a:spcPts val="0"/>
              </a:spcBef>
              <a:buNone/>
              <a:defRPr b="0" i="0" sz="900" u="none" cap="none" strike="noStrike">
                <a:solidFill>
                  <a:schemeClr val="accent2"/>
                </a:solidFill>
                <a:latin typeface="Proxima Nova"/>
                <a:ea typeface="Proxima Nova"/>
                <a:cs typeface="Proxima Nova"/>
                <a:sym typeface="Proxima Nova"/>
              </a:defRPr>
            </a:lvl8pPr>
            <a:lvl9pPr indent="0" lvl="8" marL="0" marR="0" rtl="0" algn="r">
              <a:spcBef>
                <a:spcPts val="0"/>
              </a:spcBef>
              <a:buNone/>
              <a:defRPr b="0" i="0" sz="900" u="none" cap="none" strike="noStrike">
                <a:solidFill>
                  <a:schemeClr val="accent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7.jpg"/><Relationship Id="rId6" Type="http://schemas.openxmlformats.org/officeDocument/2006/relationships/image" Target="../media/image17.jpg"/></Relationships>
</file>

<file path=ppt/slides/_rels/slide4.xml.rels><?xml version="1.0" encoding="UTF-8" standalone="yes"?><Relationships xmlns="http://schemas.openxmlformats.org/package/2006/relationships"><Relationship Id="rId10" Type="http://schemas.openxmlformats.org/officeDocument/2006/relationships/image" Target="../media/image18.png"/><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5.jpg"/><Relationship Id="rId9"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9.jpg"/><Relationship Id="rId7" Type="http://schemas.openxmlformats.org/officeDocument/2006/relationships/image" Target="../media/image10.png"/><Relationship Id="rId8"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8"/>
          <p:cNvSpPr txBox="1"/>
          <p:nvPr/>
        </p:nvSpPr>
        <p:spPr>
          <a:xfrm>
            <a:off x="2192910" y="3589327"/>
            <a:ext cx="4758300" cy="3924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t/>
            </a:r>
            <a:endParaRPr b="1" sz="2400">
              <a:solidFill>
                <a:schemeClr val="accent1"/>
              </a:solidFill>
              <a:latin typeface="Proxima Nova"/>
              <a:ea typeface="Proxima Nova"/>
              <a:cs typeface="Proxima Nova"/>
              <a:sym typeface="Proxima Nova"/>
            </a:endParaRPr>
          </a:p>
          <a:p>
            <a:pPr indent="0" lvl="0" marL="0" marR="0" rtl="0" algn="ctr">
              <a:spcBef>
                <a:spcPts val="0"/>
              </a:spcBef>
              <a:spcAft>
                <a:spcPts val="0"/>
              </a:spcAft>
              <a:buNone/>
            </a:pPr>
            <a:r>
              <a:rPr b="1" lang="en" sz="2400">
                <a:solidFill>
                  <a:schemeClr val="accent1"/>
                </a:solidFill>
                <a:latin typeface="Proxima Nova"/>
                <a:ea typeface="Proxima Nova"/>
                <a:cs typeface="Proxima Nova"/>
                <a:sym typeface="Proxima Nova"/>
              </a:rPr>
              <a:t>Martin Lewarne</a:t>
            </a:r>
            <a:endParaRPr b="1" sz="2400">
              <a:solidFill>
                <a:schemeClr val="accent1"/>
              </a:solidFill>
              <a:latin typeface="Proxima Nova"/>
              <a:ea typeface="Proxima Nova"/>
              <a:cs typeface="Proxima Nova"/>
              <a:sym typeface="Proxima Nova"/>
            </a:endParaRPr>
          </a:p>
          <a:p>
            <a:pPr indent="0" lvl="0" marL="0" marR="0" rtl="0" algn="ctr">
              <a:spcBef>
                <a:spcPts val="0"/>
              </a:spcBef>
              <a:spcAft>
                <a:spcPts val="0"/>
              </a:spcAft>
              <a:buNone/>
            </a:pPr>
            <a:r>
              <a:rPr b="1" lang="en" sz="2100">
                <a:solidFill>
                  <a:schemeClr val="accent1"/>
                </a:solidFill>
                <a:latin typeface="Proxima Nova"/>
                <a:ea typeface="Proxima Nova"/>
                <a:cs typeface="Proxima Nova"/>
                <a:sym typeface="Proxima Nova"/>
              </a:rPr>
              <a:t>Senior Regional Director</a:t>
            </a:r>
            <a:endParaRPr b="1" sz="2100">
              <a:solidFill>
                <a:schemeClr val="accent1"/>
              </a:solidFill>
              <a:latin typeface="Proxima Nova"/>
              <a:ea typeface="Proxima Nova"/>
              <a:cs typeface="Proxima Nova"/>
              <a:sym typeface="Proxima Nova"/>
            </a:endParaRPr>
          </a:p>
        </p:txBody>
      </p:sp>
      <p:pic>
        <p:nvPicPr>
          <p:cNvPr id="129" name="Google Shape;129;p28"/>
          <p:cNvPicPr preferRelativeResize="0"/>
          <p:nvPr/>
        </p:nvPicPr>
        <p:blipFill>
          <a:blip r:embed="rId3">
            <a:alphaModFix/>
          </a:blip>
          <a:stretch>
            <a:fillRect/>
          </a:stretch>
        </p:blipFill>
        <p:spPr>
          <a:xfrm>
            <a:off x="2546850" y="0"/>
            <a:ext cx="3861050" cy="2983550"/>
          </a:xfrm>
          <a:prstGeom prst="rect">
            <a:avLst/>
          </a:prstGeom>
          <a:noFill/>
          <a:ln>
            <a:noFill/>
          </a:ln>
        </p:spPr>
      </p:pic>
      <p:pic>
        <p:nvPicPr>
          <p:cNvPr id="130" name="Google Shape;130;p28"/>
          <p:cNvPicPr preferRelativeResize="0"/>
          <p:nvPr/>
        </p:nvPicPr>
        <p:blipFill>
          <a:blip r:embed="rId4">
            <a:alphaModFix/>
          </a:blip>
          <a:stretch>
            <a:fillRect/>
          </a:stretch>
        </p:blipFill>
        <p:spPr>
          <a:xfrm>
            <a:off x="3967387" y="2571749"/>
            <a:ext cx="1209225" cy="1209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9"/>
          <p:cNvSpPr txBox="1"/>
          <p:nvPr>
            <p:ph type="title"/>
          </p:nvPr>
        </p:nvSpPr>
        <p:spPr>
          <a:xfrm>
            <a:off x="628650" y="1527281"/>
            <a:ext cx="7886700" cy="994172"/>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lt1"/>
              </a:buClr>
              <a:buSzPts val="3600"/>
              <a:buFont typeface="Proxima Nova"/>
              <a:buNone/>
            </a:pPr>
            <a:r>
              <a:t/>
            </a:r>
            <a:endParaRPr sz="1100"/>
          </a:p>
        </p:txBody>
      </p:sp>
      <p:sp>
        <p:nvSpPr>
          <p:cNvPr id="136" name="Google Shape;136;p29"/>
          <p:cNvSpPr txBox="1"/>
          <p:nvPr>
            <p:ph idx="1" type="subTitle"/>
          </p:nvPr>
        </p:nvSpPr>
        <p:spPr>
          <a:xfrm>
            <a:off x="1143000" y="2848313"/>
            <a:ext cx="6858000" cy="1241821"/>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chemeClr val="lt1"/>
              </a:buClr>
              <a:buSzPts val="1800"/>
              <a:buNone/>
            </a:pPr>
            <a:r>
              <a:t/>
            </a:r>
            <a:endParaRPr sz="1100"/>
          </a:p>
        </p:txBody>
      </p:sp>
      <p:pic>
        <p:nvPicPr>
          <p:cNvPr id="137" name="Google Shape;137;p2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pic>
        <p:nvPicPr>
          <p:cNvPr id="142" name="Google Shape;142;p30"/>
          <p:cNvPicPr preferRelativeResize="0"/>
          <p:nvPr/>
        </p:nvPicPr>
        <p:blipFill>
          <a:blip r:embed="rId3">
            <a:alphaModFix/>
          </a:blip>
          <a:stretch>
            <a:fillRect/>
          </a:stretch>
        </p:blipFill>
        <p:spPr>
          <a:xfrm>
            <a:off x="260124" y="281338"/>
            <a:ext cx="4810125" cy="1781175"/>
          </a:xfrm>
          <a:prstGeom prst="rect">
            <a:avLst/>
          </a:prstGeom>
          <a:noFill/>
          <a:ln>
            <a:noFill/>
          </a:ln>
        </p:spPr>
      </p:pic>
      <p:pic>
        <p:nvPicPr>
          <p:cNvPr id="143" name="Google Shape;143;p30"/>
          <p:cNvPicPr preferRelativeResize="0"/>
          <p:nvPr/>
        </p:nvPicPr>
        <p:blipFill>
          <a:blip r:embed="rId4">
            <a:alphaModFix/>
          </a:blip>
          <a:stretch>
            <a:fillRect/>
          </a:stretch>
        </p:blipFill>
        <p:spPr>
          <a:xfrm>
            <a:off x="5070250" y="675359"/>
            <a:ext cx="3927850" cy="1050266"/>
          </a:xfrm>
          <a:prstGeom prst="rect">
            <a:avLst/>
          </a:prstGeom>
          <a:noFill/>
          <a:ln>
            <a:noFill/>
          </a:ln>
        </p:spPr>
      </p:pic>
      <p:pic>
        <p:nvPicPr>
          <p:cNvPr id="144" name="Google Shape;144;p30"/>
          <p:cNvPicPr preferRelativeResize="0"/>
          <p:nvPr/>
        </p:nvPicPr>
        <p:blipFill>
          <a:blip r:embed="rId5">
            <a:alphaModFix/>
          </a:blip>
          <a:stretch>
            <a:fillRect/>
          </a:stretch>
        </p:blipFill>
        <p:spPr>
          <a:xfrm>
            <a:off x="4187979" y="2501706"/>
            <a:ext cx="4810125" cy="1822581"/>
          </a:xfrm>
          <a:prstGeom prst="rect">
            <a:avLst/>
          </a:prstGeom>
          <a:noFill/>
          <a:ln>
            <a:noFill/>
          </a:ln>
        </p:spPr>
      </p:pic>
      <p:pic>
        <p:nvPicPr>
          <p:cNvPr id="145" name="Google Shape;145;p30"/>
          <p:cNvPicPr preferRelativeResize="0"/>
          <p:nvPr/>
        </p:nvPicPr>
        <p:blipFill>
          <a:blip r:embed="rId6">
            <a:alphaModFix/>
          </a:blip>
          <a:stretch>
            <a:fillRect/>
          </a:stretch>
        </p:blipFill>
        <p:spPr>
          <a:xfrm>
            <a:off x="859675" y="2336375"/>
            <a:ext cx="2582325" cy="2153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pic>
        <p:nvPicPr>
          <p:cNvPr id="150" name="Google Shape;150;p31"/>
          <p:cNvPicPr preferRelativeResize="0"/>
          <p:nvPr/>
        </p:nvPicPr>
        <p:blipFill>
          <a:blip r:embed="rId3">
            <a:alphaModFix/>
          </a:blip>
          <a:stretch>
            <a:fillRect/>
          </a:stretch>
        </p:blipFill>
        <p:spPr>
          <a:xfrm>
            <a:off x="1005150" y="227425"/>
            <a:ext cx="3808475" cy="1780593"/>
          </a:xfrm>
          <a:prstGeom prst="rect">
            <a:avLst/>
          </a:prstGeom>
          <a:noFill/>
          <a:ln>
            <a:noFill/>
          </a:ln>
        </p:spPr>
      </p:pic>
      <p:pic>
        <p:nvPicPr>
          <p:cNvPr id="151" name="Google Shape;151;p31"/>
          <p:cNvPicPr preferRelativeResize="0"/>
          <p:nvPr/>
        </p:nvPicPr>
        <p:blipFill>
          <a:blip r:embed="rId4">
            <a:alphaModFix/>
          </a:blip>
          <a:stretch>
            <a:fillRect/>
          </a:stretch>
        </p:blipFill>
        <p:spPr>
          <a:xfrm>
            <a:off x="6533000" y="326025"/>
            <a:ext cx="1681000" cy="1680970"/>
          </a:xfrm>
          <a:prstGeom prst="rect">
            <a:avLst/>
          </a:prstGeom>
          <a:noFill/>
          <a:ln>
            <a:noFill/>
          </a:ln>
        </p:spPr>
      </p:pic>
      <p:pic>
        <p:nvPicPr>
          <p:cNvPr id="152" name="Google Shape;152;p31"/>
          <p:cNvPicPr preferRelativeResize="0"/>
          <p:nvPr/>
        </p:nvPicPr>
        <p:blipFill>
          <a:blip r:embed="rId5">
            <a:alphaModFix/>
          </a:blip>
          <a:stretch>
            <a:fillRect/>
          </a:stretch>
        </p:blipFill>
        <p:spPr>
          <a:xfrm>
            <a:off x="561163" y="2250813"/>
            <a:ext cx="4696446" cy="641850"/>
          </a:xfrm>
          <a:prstGeom prst="rect">
            <a:avLst/>
          </a:prstGeom>
          <a:noFill/>
          <a:ln>
            <a:noFill/>
          </a:ln>
        </p:spPr>
      </p:pic>
      <p:pic>
        <p:nvPicPr>
          <p:cNvPr id="153" name="Google Shape;153;p31"/>
          <p:cNvPicPr preferRelativeResize="0"/>
          <p:nvPr/>
        </p:nvPicPr>
        <p:blipFill>
          <a:blip r:embed="rId6">
            <a:alphaModFix/>
          </a:blip>
          <a:stretch>
            <a:fillRect/>
          </a:stretch>
        </p:blipFill>
        <p:spPr>
          <a:xfrm>
            <a:off x="6122113" y="2143350"/>
            <a:ext cx="2570379" cy="856800"/>
          </a:xfrm>
          <a:prstGeom prst="rect">
            <a:avLst/>
          </a:prstGeom>
          <a:noFill/>
          <a:ln>
            <a:noFill/>
          </a:ln>
        </p:spPr>
      </p:pic>
      <p:pic>
        <p:nvPicPr>
          <p:cNvPr id="154" name="Google Shape;154;p31"/>
          <p:cNvPicPr preferRelativeResize="0"/>
          <p:nvPr/>
        </p:nvPicPr>
        <p:blipFill>
          <a:blip r:embed="rId7">
            <a:alphaModFix/>
          </a:blip>
          <a:stretch>
            <a:fillRect/>
          </a:stretch>
        </p:blipFill>
        <p:spPr>
          <a:xfrm>
            <a:off x="6528613" y="4019975"/>
            <a:ext cx="1689773" cy="747100"/>
          </a:xfrm>
          <a:prstGeom prst="rect">
            <a:avLst/>
          </a:prstGeom>
          <a:noFill/>
          <a:ln>
            <a:noFill/>
          </a:ln>
        </p:spPr>
      </p:pic>
      <p:pic>
        <p:nvPicPr>
          <p:cNvPr id="155" name="Google Shape;155;p31"/>
          <p:cNvPicPr preferRelativeResize="0"/>
          <p:nvPr/>
        </p:nvPicPr>
        <p:blipFill>
          <a:blip r:embed="rId8">
            <a:alphaModFix/>
          </a:blip>
          <a:stretch>
            <a:fillRect/>
          </a:stretch>
        </p:blipFill>
        <p:spPr>
          <a:xfrm>
            <a:off x="6533004" y="3136512"/>
            <a:ext cx="1680997" cy="747100"/>
          </a:xfrm>
          <a:prstGeom prst="rect">
            <a:avLst/>
          </a:prstGeom>
          <a:noFill/>
          <a:ln>
            <a:noFill/>
          </a:ln>
        </p:spPr>
      </p:pic>
      <p:pic>
        <p:nvPicPr>
          <p:cNvPr id="156" name="Google Shape;156;p31"/>
          <p:cNvPicPr preferRelativeResize="0"/>
          <p:nvPr/>
        </p:nvPicPr>
        <p:blipFill>
          <a:blip r:embed="rId9">
            <a:alphaModFix/>
          </a:blip>
          <a:stretch>
            <a:fillRect/>
          </a:stretch>
        </p:blipFill>
        <p:spPr>
          <a:xfrm>
            <a:off x="1503463" y="3236030"/>
            <a:ext cx="2811875" cy="440595"/>
          </a:xfrm>
          <a:prstGeom prst="rect">
            <a:avLst/>
          </a:prstGeom>
          <a:noFill/>
          <a:ln>
            <a:noFill/>
          </a:ln>
        </p:spPr>
      </p:pic>
      <p:pic>
        <p:nvPicPr>
          <p:cNvPr id="157" name="Google Shape;157;p31"/>
          <p:cNvPicPr preferRelativeResize="0"/>
          <p:nvPr/>
        </p:nvPicPr>
        <p:blipFill>
          <a:blip r:embed="rId10">
            <a:alphaModFix/>
          </a:blip>
          <a:stretch>
            <a:fillRect/>
          </a:stretch>
        </p:blipFill>
        <p:spPr>
          <a:xfrm>
            <a:off x="1503475" y="3883600"/>
            <a:ext cx="2811875" cy="8587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32"/>
          <p:cNvSpPr txBox="1"/>
          <p:nvPr>
            <p:ph idx="12" type="sldNum"/>
          </p:nvPr>
        </p:nvSpPr>
        <p:spPr>
          <a:xfrm>
            <a:off x="8549826" y="4842272"/>
            <a:ext cx="28575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fld id="{00000000-1234-1234-1234-123412341234}" type="slidenum">
              <a:rPr lang="en" sz="1100"/>
              <a:t>‹#›</a:t>
            </a:fld>
            <a:endParaRPr sz="1100"/>
          </a:p>
        </p:txBody>
      </p:sp>
      <p:pic>
        <p:nvPicPr>
          <p:cNvPr id="163" name="Google Shape;163;p32"/>
          <p:cNvPicPr preferRelativeResize="0"/>
          <p:nvPr/>
        </p:nvPicPr>
        <p:blipFill>
          <a:blip r:embed="rId3">
            <a:alphaModFix/>
          </a:blip>
          <a:stretch>
            <a:fillRect/>
          </a:stretch>
        </p:blipFill>
        <p:spPr>
          <a:xfrm>
            <a:off x="1000000" y="478975"/>
            <a:ext cx="7144000" cy="3968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67" name="Shape 167"/>
        <p:cNvGrpSpPr/>
        <p:nvPr/>
      </p:nvGrpSpPr>
      <p:grpSpPr>
        <a:xfrm>
          <a:off x="0" y="0"/>
          <a:ext cx="0" cy="0"/>
          <a:chOff x="0" y="0"/>
          <a:chExt cx="0" cy="0"/>
        </a:xfrm>
      </p:grpSpPr>
      <p:sp>
        <p:nvSpPr>
          <p:cNvPr id="168" name="Google Shape;168;p33"/>
          <p:cNvSpPr txBox="1"/>
          <p:nvPr>
            <p:ph idx="4294967295" type="ctrTitle"/>
          </p:nvPr>
        </p:nvSpPr>
        <p:spPr>
          <a:xfrm>
            <a:off x="1143000" y="1494430"/>
            <a:ext cx="6858000" cy="1138043"/>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accent1"/>
              </a:buClr>
              <a:buSzPts val="3600"/>
              <a:buFont typeface="Proxima Nova"/>
              <a:buNone/>
            </a:pPr>
            <a:r>
              <a:t/>
            </a:r>
            <a:endParaRPr b="1" i="0" sz="3600" u="none" cap="none" strike="noStrike">
              <a:solidFill>
                <a:schemeClr val="accent1"/>
              </a:solidFill>
              <a:latin typeface="Proxima Nova"/>
              <a:ea typeface="Proxima Nova"/>
              <a:cs typeface="Proxima Nova"/>
              <a:sym typeface="Proxima Nova"/>
            </a:endParaRPr>
          </a:p>
        </p:txBody>
      </p:sp>
      <p:sp>
        <p:nvSpPr>
          <p:cNvPr id="169" name="Google Shape;169;p33"/>
          <p:cNvSpPr txBox="1"/>
          <p:nvPr>
            <p:ph idx="4294967295" type="subTitle"/>
          </p:nvPr>
        </p:nvSpPr>
        <p:spPr>
          <a:xfrm>
            <a:off x="1143000" y="2701528"/>
            <a:ext cx="6858000" cy="1241821"/>
          </a:xfrm>
          <a:prstGeom prst="rect">
            <a:avLst/>
          </a:prstGeom>
          <a:noFill/>
          <a:ln>
            <a:noFill/>
          </a:ln>
        </p:spPr>
        <p:txBody>
          <a:bodyPr anchorCtr="0" anchor="t" bIns="34275" lIns="68575" spcFirstLastPara="1" rIns="68575" wrap="square" tIns="34275">
            <a:noAutofit/>
          </a:bodyPr>
          <a:lstStyle/>
          <a:p>
            <a:pPr indent="-63500" lvl="0" marL="177800" marR="0" rtl="0" algn="l">
              <a:lnSpc>
                <a:spcPct val="90000"/>
              </a:lnSpc>
              <a:spcBef>
                <a:spcPts val="0"/>
              </a:spcBef>
              <a:spcAft>
                <a:spcPts val="0"/>
              </a:spcAft>
              <a:buClr>
                <a:schemeClr val="dk1"/>
              </a:buClr>
              <a:buSzPts val="1800"/>
              <a:buFont typeface="Arial"/>
              <a:buNone/>
            </a:pPr>
            <a:r>
              <a:t/>
            </a:r>
            <a:endParaRPr b="0" i="0" sz="1800" u="none" cap="none" strike="noStrike">
              <a:solidFill>
                <a:schemeClr val="dk1"/>
              </a:solidFill>
              <a:latin typeface="Proxima Nova"/>
              <a:ea typeface="Proxima Nova"/>
              <a:cs typeface="Proxima Nova"/>
              <a:sym typeface="Proxima Nova"/>
            </a:endParaRPr>
          </a:p>
        </p:txBody>
      </p:sp>
      <p:sp>
        <p:nvSpPr>
          <p:cNvPr id="170" name="Google Shape;170;p33"/>
          <p:cNvSpPr txBox="1"/>
          <p:nvPr>
            <p:ph idx="12" type="sldNum"/>
          </p:nvPr>
        </p:nvSpPr>
        <p:spPr>
          <a:xfrm>
            <a:off x="8549826" y="4842272"/>
            <a:ext cx="28575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fld id="{00000000-1234-1234-1234-123412341234}" type="slidenum">
              <a:rPr lang="en" sz="1100"/>
              <a:t>‹#›</a:t>
            </a:fld>
            <a:endParaRPr sz="1100"/>
          </a:p>
        </p:txBody>
      </p:sp>
      <p:pic>
        <p:nvPicPr>
          <p:cNvPr id="171" name="Google Shape;171;p33"/>
          <p:cNvPicPr preferRelativeResize="0"/>
          <p:nvPr/>
        </p:nvPicPr>
        <p:blipFill rotWithShape="1">
          <a:blip r:embed="rId3">
            <a:alphaModFix/>
          </a:blip>
          <a:srcRect b="0" l="0" r="0" t="17958"/>
          <a:stretch/>
        </p:blipFill>
        <p:spPr>
          <a:xfrm>
            <a:off x="0" y="0"/>
            <a:ext cx="9404438" cy="5143500"/>
          </a:xfrm>
          <a:prstGeom prst="rect">
            <a:avLst/>
          </a:prstGeom>
          <a:noFill/>
          <a:ln>
            <a:noFill/>
          </a:ln>
        </p:spPr>
      </p:pic>
      <p:sp>
        <p:nvSpPr>
          <p:cNvPr id="172" name="Google Shape;172;p33"/>
          <p:cNvSpPr txBox="1"/>
          <p:nvPr/>
        </p:nvSpPr>
        <p:spPr>
          <a:xfrm>
            <a:off x="356975" y="4399525"/>
            <a:ext cx="2183100" cy="442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2400">
                <a:solidFill>
                  <a:srgbClr val="FFFFFF"/>
                </a:solidFill>
                <a:latin typeface="Proxima Nova"/>
                <a:ea typeface="Proxima Nova"/>
                <a:cs typeface="Proxima Nova"/>
                <a:sym typeface="Proxima Nova"/>
              </a:rPr>
              <a:t>Infrastructure</a:t>
            </a:r>
            <a:endParaRPr b="1" sz="2400">
              <a:solidFill>
                <a:srgbClr val="FFFFFF"/>
              </a:solidFill>
              <a:latin typeface="Proxima Nova"/>
              <a:ea typeface="Proxima Nova"/>
              <a:cs typeface="Proxima Nova"/>
              <a:sym typeface="Proxima Nova"/>
            </a:endParaRPr>
          </a:p>
          <a:p>
            <a:pPr indent="0" lvl="0" marL="0" marR="0" rtl="0" algn="l">
              <a:spcBef>
                <a:spcPts val="0"/>
              </a:spcBef>
              <a:spcAft>
                <a:spcPts val="0"/>
              </a:spcAft>
              <a:buNone/>
            </a:pPr>
            <a:r>
              <a:t/>
            </a:r>
            <a:endParaRPr sz="2400">
              <a:solidFill>
                <a:srgbClr val="FFFFFF"/>
              </a:solidFill>
              <a:latin typeface="Proxima Nova"/>
              <a:ea typeface="Proxima Nova"/>
              <a:cs typeface="Proxima Nova"/>
              <a:sym typeface="Proxima Nova"/>
            </a:endParaRPr>
          </a:p>
          <a:p>
            <a:pPr indent="0" lvl="0" marL="0" marR="0" rtl="0" algn="ctr">
              <a:spcBef>
                <a:spcPts val="0"/>
              </a:spcBef>
              <a:spcAft>
                <a:spcPts val="0"/>
              </a:spcAft>
              <a:buNone/>
            </a:pPr>
            <a:r>
              <a:t/>
            </a:r>
            <a:endParaRPr sz="2400">
              <a:solidFill>
                <a:srgbClr val="FFFFFF"/>
              </a:solidFill>
              <a:latin typeface="Proxima Nova"/>
              <a:ea typeface="Proxima Nova"/>
              <a:cs typeface="Proxima Nova"/>
              <a:sym typeface="Proxima Nova"/>
            </a:endParaRPr>
          </a:p>
          <a:p>
            <a:pPr indent="0" lvl="0" marL="0" marR="0" rtl="0" algn="ctr">
              <a:spcBef>
                <a:spcPts val="0"/>
              </a:spcBef>
              <a:spcAft>
                <a:spcPts val="0"/>
              </a:spcAft>
              <a:buNone/>
            </a:pPr>
            <a:r>
              <a:t/>
            </a:r>
            <a:endParaRPr sz="2100">
              <a:solidFill>
                <a:srgbClr val="FFFFFF"/>
              </a:solidFill>
              <a:latin typeface="Proxima Nova"/>
              <a:ea typeface="Proxima Nova"/>
              <a:cs typeface="Proxima Nova"/>
              <a:sym typeface="Proxima Nova"/>
            </a:endParaRPr>
          </a:p>
        </p:txBody>
      </p:sp>
      <p:sp>
        <p:nvSpPr>
          <p:cNvPr id="173" name="Google Shape;173;p33"/>
          <p:cNvSpPr txBox="1"/>
          <p:nvPr/>
        </p:nvSpPr>
        <p:spPr>
          <a:xfrm>
            <a:off x="3481175" y="4399525"/>
            <a:ext cx="2183100" cy="442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2400">
                <a:solidFill>
                  <a:srgbClr val="FFFFFF"/>
                </a:solidFill>
                <a:latin typeface="Proxima Nova"/>
                <a:ea typeface="Proxima Nova"/>
                <a:cs typeface="Proxima Nova"/>
                <a:sym typeface="Proxima Nova"/>
              </a:rPr>
              <a:t>Technology</a:t>
            </a:r>
            <a:endParaRPr b="1" sz="2400">
              <a:solidFill>
                <a:srgbClr val="FFFFFF"/>
              </a:solidFill>
              <a:latin typeface="Proxima Nova"/>
              <a:ea typeface="Proxima Nova"/>
              <a:cs typeface="Proxima Nova"/>
              <a:sym typeface="Proxima Nova"/>
            </a:endParaRPr>
          </a:p>
          <a:p>
            <a:pPr indent="0" lvl="0" marL="0" marR="0" rtl="0" algn="l">
              <a:spcBef>
                <a:spcPts val="0"/>
              </a:spcBef>
              <a:spcAft>
                <a:spcPts val="0"/>
              </a:spcAft>
              <a:buNone/>
            </a:pPr>
            <a:r>
              <a:t/>
            </a:r>
            <a:endParaRPr sz="2400">
              <a:solidFill>
                <a:srgbClr val="FFFFFF"/>
              </a:solidFill>
              <a:latin typeface="Proxima Nova"/>
              <a:ea typeface="Proxima Nova"/>
              <a:cs typeface="Proxima Nova"/>
              <a:sym typeface="Proxima Nova"/>
            </a:endParaRPr>
          </a:p>
          <a:p>
            <a:pPr indent="0" lvl="0" marL="0" marR="0" rtl="0" algn="ctr">
              <a:spcBef>
                <a:spcPts val="0"/>
              </a:spcBef>
              <a:spcAft>
                <a:spcPts val="0"/>
              </a:spcAft>
              <a:buNone/>
            </a:pPr>
            <a:r>
              <a:t/>
            </a:r>
            <a:endParaRPr sz="2400">
              <a:solidFill>
                <a:srgbClr val="FFFFFF"/>
              </a:solidFill>
              <a:latin typeface="Proxima Nova"/>
              <a:ea typeface="Proxima Nova"/>
              <a:cs typeface="Proxima Nova"/>
              <a:sym typeface="Proxima Nova"/>
            </a:endParaRPr>
          </a:p>
          <a:p>
            <a:pPr indent="0" lvl="0" marL="0" marR="0" rtl="0" algn="ctr">
              <a:spcBef>
                <a:spcPts val="0"/>
              </a:spcBef>
              <a:spcAft>
                <a:spcPts val="0"/>
              </a:spcAft>
              <a:buNone/>
            </a:pPr>
            <a:r>
              <a:t/>
            </a:r>
            <a:endParaRPr sz="2100">
              <a:solidFill>
                <a:srgbClr val="FFFFFF"/>
              </a:solidFill>
              <a:latin typeface="Proxima Nova"/>
              <a:ea typeface="Proxima Nova"/>
              <a:cs typeface="Proxima Nova"/>
              <a:sym typeface="Proxima Nova"/>
            </a:endParaRPr>
          </a:p>
        </p:txBody>
      </p:sp>
      <p:sp>
        <p:nvSpPr>
          <p:cNvPr id="174" name="Google Shape;174;p33"/>
          <p:cNvSpPr txBox="1"/>
          <p:nvPr/>
        </p:nvSpPr>
        <p:spPr>
          <a:xfrm>
            <a:off x="6529175" y="4399525"/>
            <a:ext cx="2183100" cy="442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2400">
                <a:solidFill>
                  <a:srgbClr val="FFFFFF"/>
                </a:solidFill>
                <a:latin typeface="Proxima Nova"/>
                <a:ea typeface="Proxima Nova"/>
                <a:cs typeface="Proxima Nova"/>
                <a:sym typeface="Proxima Nova"/>
              </a:rPr>
              <a:t>Environment</a:t>
            </a:r>
            <a:endParaRPr b="1" sz="2400">
              <a:solidFill>
                <a:srgbClr val="FFFFFF"/>
              </a:solidFill>
              <a:latin typeface="Proxima Nova"/>
              <a:ea typeface="Proxima Nova"/>
              <a:cs typeface="Proxima Nova"/>
              <a:sym typeface="Proxima Nova"/>
            </a:endParaRPr>
          </a:p>
          <a:p>
            <a:pPr indent="0" lvl="0" marL="0" marR="0" rtl="0" algn="l">
              <a:spcBef>
                <a:spcPts val="0"/>
              </a:spcBef>
              <a:spcAft>
                <a:spcPts val="0"/>
              </a:spcAft>
              <a:buNone/>
            </a:pPr>
            <a:r>
              <a:t/>
            </a:r>
            <a:endParaRPr sz="2400">
              <a:solidFill>
                <a:srgbClr val="FFFFFF"/>
              </a:solidFill>
              <a:latin typeface="Proxima Nova"/>
              <a:ea typeface="Proxima Nova"/>
              <a:cs typeface="Proxima Nova"/>
              <a:sym typeface="Proxima Nova"/>
            </a:endParaRPr>
          </a:p>
          <a:p>
            <a:pPr indent="0" lvl="0" marL="0" marR="0" rtl="0" algn="ctr">
              <a:spcBef>
                <a:spcPts val="0"/>
              </a:spcBef>
              <a:spcAft>
                <a:spcPts val="0"/>
              </a:spcAft>
              <a:buNone/>
            </a:pPr>
            <a:r>
              <a:t/>
            </a:r>
            <a:endParaRPr sz="2400">
              <a:solidFill>
                <a:srgbClr val="FFFFFF"/>
              </a:solidFill>
              <a:latin typeface="Proxima Nova"/>
              <a:ea typeface="Proxima Nova"/>
              <a:cs typeface="Proxima Nova"/>
              <a:sym typeface="Proxima Nova"/>
            </a:endParaRPr>
          </a:p>
          <a:p>
            <a:pPr indent="0" lvl="0" marL="0" marR="0" rtl="0" algn="ctr">
              <a:spcBef>
                <a:spcPts val="0"/>
              </a:spcBef>
              <a:spcAft>
                <a:spcPts val="0"/>
              </a:spcAft>
              <a:buNone/>
            </a:pPr>
            <a:r>
              <a:t/>
            </a:r>
            <a:endParaRPr sz="2100">
              <a:solidFill>
                <a:srgbClr val="FFFFFF"/>
              </a:solidFill>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78" name="Shape 178"/>
        <p:cNvGrpSpPr/>
        <p:nvPr/>
      </p:nvGrpSpPr>
      <p:grpSpPr>
        <a:xfrm>
          <a:off x="0" y="0"/>
          <a:ext cx="0" cy="0"/>
          <a:chOff x="0" y="0"/>
          <a:chExt cx="0" cy="0"/>
        </a:xfrm>
      </p:grpSpPr>
      <p:sp>
        <p:nvSpPr>
          <p:cNvPr id="179" name="Google Shape;179;p34"/>
          <p:cNvSpPr txBox="1"/>
          <p:nvPr>
            <p:ph type="title"/>
          </p:nvPr>
        </p:nvSpPr>
        <p:spPr>
          <a:xfrm>
            <a:off x="628650" y="1527281"/>
            <a:ext cx="7886700" cy="994172"/>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lt2"/>
              </a:buClr>
              <a:buSzPts val="3600"/>
              <a:buFont typeface="Proxima Nova"/>
              <a:buNone/>
            </a:pPr>
            <a:r>
              <a:t/>
            </a:r>
            <a:endParaRPr sz="1100"/>
          </a:p>
        </p:txBody>
      </p:sp>
      <p:sp>
        <p:nvSpPr>
          <p:cNvPr id="180" name="Google Shape;180;p34"/>
          <p:cNvSpPr txBox="1"/>
          <p:nvPr>
            <p:ph idx="1" type="subTitle"/>
          </p:nvPr>
        </p:nvSpPr>
        <p:spPr>
          <a:xfrm>
            <a:off x="1143000" y="2848313"/>
            <a:ext cx="6858000" cy="1241821"/>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chemeClr val="lt1"/>
              </a:buClr>
              <a:buSzPts val="1800"/>
              <a:buNone/>
            </a:pPr>
            <a:r>
              <a:t/>
            </a:r>
            <a:endParaRPr sz="1100"/>
          </a:p>
        </p:txBody>
      </p:sp>
      <p:pic>
        <p:nvPicPr>
          <p:cNvPr id="181" name="Google Shape;181;p34"/>
          <p:cNvPicPr preferRelativeResize="0"/>
          <p:nvPr/>
        </p:nvPicPr>
        <p:blipFill rotWithShape="1">
          <a:blip r:embed="rId3">
            <a:alphaModFix/>
          </a:blip>
          <a:srcRect b="0" l="13748" r="0" t="0"/>
          <a:stretch/>
        </p:blipFill>
        <p:spPr>
          <a:xfrm>
            <a:off x="0" y="0"/>
            <a:ext cx="9334044" cy="514349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INST Theme">
  <a:themeElements>
    <a:clrScheme name="Instructure Color Palette">
      <a:dk1>
        <a:srgbClr val="5B5B5B"/>
      </a:dk1>
      <a:lt1>
        <a:srgbClr val="FFFFFF"/>
      </a:lt1>
      <a:dk2>
        <a:srgbClr val="5B5B5B"/>
      </a:dk2>
      <a:lt2>
        <a:srgbClr val="FFFFFF"/>
      </a:lt2>
      <a:accent1>
        <a:srgbClr val="28799F"/>
      </a:accent1>
      <a:accent2>
        <a:srgbClr val="F68E1F"/>
      </a:accent2>
      <a:accent3>
        <a:srgbClr val="FCCB0E"/>
      </a:accent3>
      <a:accent4>
        <a:srgbClr val="28799F"/>
      </a:accent4>
      <a:accent5>
        <a:srgbClr val="EA2027"/>
      </a:accent5>
      <a:accent6>
        <a:srgbClr val="F0F2F3"/>
      </a:accent6>
      <a:hlink>
        <a:srgbClr val="28799F"/>
      </a:hlink>
      <a:folHlink>
        <a:srgbClr val="1563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